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!d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9BC05B4-4818-5846-B835-501B19E87DC5}">
          <p14:sldIdLst>
            <p14:sldId id="256"/>
            <p14:sldId id="257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  <p14:section name="Untitled Section" id="{AFDBAF26-8464-884F-9FE8-EECAEF7DCC9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/>
    <p:restoredTop sz="94599"/>
  </p:normalViewPr>
  <p:slideViewPr>
    <p:cSldViewPr snapToGrid="0">
      <p:cViewPr varScale="1">
        <p:scale>
          <a:sx n="106" d="100"/>
          <a:sy n="106" d="100"/>
        </p:scale>
        <p:origin x="8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AE0DF-3D83-A6B1-1826-D4F5B54BA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EAD1A9-2BC8-5C22-548B-959BC8B1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D69D3-338F-7ABA-DFC0-6D7B88238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E2E6-915C-E66E-3E95-B7F6157BF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AC920-73B7-0BD8-C877-571BCE9D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1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99988-E102-743C-8F9A-5A57292D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26057D-8003-92FB-94E8-2D5E9BBFF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28B6F-14C1-D479-7355-9AD99CFF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52B0F-7995-6C8B-6958-776677CCF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0EF2C-5DE1-50AF-E1C5-5B3AD08B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9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687035-10A0-4F49-2EF7-FB2B4A0E3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453BD5-ED71-D7B7-5F8A-DEC116223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11BE7-1FDE-8286-3BA0-8B669AEC0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AC103-2E4D-1E97-96BD-CEF5D653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96668-CB12-090E-48CE-0C3C9692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3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789C5-8C97-D81F-AEEA-8557AB2F8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B340F-3A7F-FF36-DD25-0018EFA34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33FAD-A551-A7F9-E46A-AA221C429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8743-E101-5230-0120-C512E5A23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38584-FF98-A7CE-12CC-F96D1B41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6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B4C50-75A1-F864-4FC7-01B1B8AA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E9F9B-241A-2748-83BB-A85A1017C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B221C-FCF0-D2E1-ECAF-D768FC447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BC3-FADC-C15C-8027-F207C9962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D9E09-F998-0400-8A3E-8E8599A70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1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72C5B-E63E-53AF-4E41-3B44D5CEC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B6B0F-0A97-B593-C4B0-521436959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C0A4C-169E-3963-0002-95C5B11DA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153430-FC3A-2799-C118-D46C74E5E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29E48E-07E8-95DD-25A0-AAF8AFD4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3E8C-F710-C491-C9B0-2ABD0A54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4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AB6CB-C086-1AC8-8CAE-503AE0104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62804-6DEA-82C5-161D-3BBE7908E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895937-5EF2-ECEB-5F66-4A1D71E7E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49268F-350F-2513-83BC-ACC3F689D2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5A279-1F1C-806A-2A5A-71A66EAA6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333147-465A-2C2F-2CD5-5D6CC14F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EC97B6-0E58-94EC-1C8C-3C3FF3F08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7103CE-452B-4462-D24A-1B872402D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08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A5BE-2678-4AF3-C47E-C64BF57BB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A02731-8677-4C8B-4EF9-26311055D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84CA5-FE74-5930-9116-A7CE52879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42B310-199A-58F0-CAE0-86F0B0F40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2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689283-484E-F4B1-B7C2-A7D5BFA7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82178-6E1F-685E-371F-44E6161DB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5C102-6EE2-8363-FD74-E15D0B58B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6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D1563-17F5-0565-FE6E-3FBB0787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0C844-ACE9-729D-42CB-7C3D2945C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2ADD3-6358-E7B5-6FC4-7E2A530FC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01AB71-1915-F331-26AB-09D9DC75D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D350C-B490-7CA6-5A86-763B71DA4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C1990-B64B-A2EF-34DE-04096680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5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50DC-AFD6-3E8D-E43D-EF91B4AA4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D97EC4-28BE-9CD9-C124-9268FB746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9A97E8-D5D6-35A5-D2E1-8D96440CE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9E492-9C1F-3F54-6024-C1E4CB46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9F3C29-5D3C-0364-8459-543A6D391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8D35B-E1AF-8798-DD7D-C4DC140E2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6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316EC-7D39-17B7-0BB4-CBF78025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5B61D-06D8-DB90-1AE2-6174E10C6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5A55B-C9A4-CFDE-D9AB-6801B4CBB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55367-C400-4345-9C00-861079FD8BE4}" type="datetimeFigureOut">
              <a:rPr lang="en-US" smtClean="0"/>
              <a:t>4/11/25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73E02-BA72-3D46-49B1-A5C618562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3529F-C337-F66D-8E29-6C94628B5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AB401-9D53-1840-89D5-DDEB90CA4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3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81460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fiftabsh.com/2010/06/19/international-clubs-rotary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75704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man-made-communism-fidel-castro-joseph-stalin-karl-marx-wallpaper-qyvuj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foto.wuestenigel.com/american-flag-with-the-vote-yes-concept/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icamente.org/xk/rubrica-studi-2019_2020/griffiths-woodstock-1969-heidegg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helicopter-sky-aviation-730532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parents.com/parenting/money/saving/sustainable-gift-ideas-for-kid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flickr.com/photos/newyork/613717488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93801" TargetMode="External"/><Relationship Id="rId2" Type="http://schemas.openxmlformats.org/officeDocument/2006/relationships/image" Target="../media/image7.jpg!d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skleo.com/first-things-to-do-with-a-new-windows-computer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8C321-3511-3A68-DBA7-0409235A86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Get them While They’re Young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6F7C6C-AF64-60F5-B752-1AB8E6C86E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7200" dirty="0"/>
              <a:t>Generations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95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B248F-5656-F0A4-64B0-DC0015FC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881"/>
            <a:ext cx="10515600" cy="15078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 Beta 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2025-2039 (Age 0 to -14) ?????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37C71-95F1-F7C5-6E32-7197B22A9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Tech Savvy and socially conscious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Priorities of adaptability, social consciousness, sustainability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AI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Digital connectivity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Parents will guide them through life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2DC9BE-B40E-E01C-D321-D0842BA11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65810" y="3181057"/>
            <a:ext cx="2780713" cy="20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35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991AD-73E3-907F-084D-F2F827A6B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54D24-5654-880D-63F1-65C931923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071"/>
            <a:ext cx="10515600" cy="4291892"/>
          </a:xfrm>
        </p:spPr>
        <p:txBody>
          <a:bodyPr>
            <a:normAutofit fontScale="85000" lnSpcReduction="20000"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3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lang="en-US" sz="3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 DO YOU BELONG TO?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AGREE WITH THE CHARACTERIZATION OF YOUR GENERATION?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AGREE THAT YOUR </a:t>
            </a:r>
            <a:r>
              <a:rPr lang="en-US" sz="3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VALUES HAVE BEEN SHAPED BY YOUR PERSONAL EXPERIENCES.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CHALLENGES DO YOU FACE IN ACCEPTING THE EXPERIENCES OF YOUNG PEOPLE?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IMPORTANT IS EMPATHY IN WORKING WITH YOUTH OF GENERATION Z 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3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CAN YOU PUT ASIDE YOUR PREJUDICES  SO AS NOT BEING JUDGEMENTAL.?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72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D56BE-3737-2422-A633-DBC77029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2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/>
              <a:t>The Four Way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3FE46-16ED-83B6-19C0-E54577217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4215"/>
            <a:ext cx="10515600" cy="32227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How will the ”Four Way Test”</a:t>
            </a:r>
          </a:p>
          <a:p>
            <a:pPr marL="0" indent="0" algn="ctr">
              <a:buNone/>
            </a:pPr>
            <a:r>
              <a:rPr lang="en-US" sz="6000" dirty="0"/>
              <a:t>Help you in your quest to serve and inspire young people?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784916-11FF-C643-C30B-92411F052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3910" y="0"/>
            <a:ext cx="1905000" cy="190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1FF41D-A89B-4663-EB25-33FC08648E1B}"/>
              </a:ext>
            </a:extLst>
          </p:cNvPr>
          <p:cNvSpPr txBox="1"/>
          <p:nvPr/>
        </p:nvSpPr>
        <p:spPr>
          <a:xfrm>
            <a:off x="223910" y="207688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://afiftabsh.com/2010/06/19/international-clubs-rotary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009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91A14-D05B-5DB6-017A-3ED7DC5B1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What are the Generations?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6033F-417F-3AD3-8CC7-B0BFDC086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Greatest Generation - born 1901-1927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Silent Generation - born 1928-1945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Baby Boomers - born 1946-1964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Generation X - born 1965-1980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Millennials - born 1981-1996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Generation Z - born 1997-2012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Generation Alpha - born 2013-2024 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5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Generation Beta - born 2025-2039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33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839EA-A223-77CA-635F-88E409B50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Greatest Generation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1901-1927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(Age 98-124)</a:t>
            </a:r>
            <a:b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0F6931-089F-14ED-DA56-C6FC4A0D5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Experiencing the Great Depression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Sense of frugality and resilience.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 of World War II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demonstrating patriotism and a strong work ethic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Traditional values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 work, grit sacrifice and community service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B18E28-54FD-7CC8-BF2B-3969B75D2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14585" y="1702720"/>
            <a:ext cx="1902594" cy="142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84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DA7DB-43EC-893F-062B-A5AAA1F1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083"/>
            <a:ext cx="10515600" cy="1543954"/>
          </a:xfrm>
        </p:spPr>
        <p:txBody>
          <a:bodyPr>
            <a:noAutofit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Silent Generation: 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1928–1945 (AGE 80-97)</a:t>
            </a:r>
            <a:b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5B6E3-AAC0-15B8-99CF-800DBB69A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369"/>
            <a:ext cx="10515600" cy="4351338"/>
          </a:xfrm>
        </p:spPr>
        <p:txBody>
          <a:bodyPr/>
          <a:lstStyle/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Conformists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Silent during McCarthy Era of the 50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Peace after WW2</a:t>
            </a:r>
          </a:p>
          <a:p>
            <a:pPr marL="342900" marR="0" lvl="0" indent="-342900" 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Fear of communism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33D1B3-8634-CA3B-7AA9-0B868E95C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46098" y="4324677"/>
            <a:ext cx="2546518" cy="15965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41A211-6C98-99C9-C3AB-6C584BCDEE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99385" y="4257918"/>
            <a:ext cx="2533678" cy="16003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2D842C-97C4-70BD-CDDF-5D4B39DC0DE0}"/>
              </a:ext>
            </a:extLst>
          </p:cNvPr>
          <p:cNvSpPr txBox="1"/>
          <p:nvPr/>
        </p:nvSpPr>
        <p:spPr>
          <a:xfrm>
            <a:off x="7671758" y="6471925"/>
            <a:ext cx="42365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foto.wuestenigel.com/american-flag-with-the-vote-yes-concept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/3.0/"/>
              </a:rPr>
              <a:t>CC BY</a:t>
            </a:r>
            <a:endParaRPr lang="en-US" sz="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41114-D827-06CA-9CA3-BFB5CB114632}"/>
              </a:ext>
            </a:extLst>
          </p:cNvPr>
          <p:cNvSpPr txBox="1"/>
          <p:nvPr/>
        </p:nvSpPr>
        <p:spPr>
          <a:xfrm>
            <a:off x="5392615" y="4462920"/>
            <a:ext cx="1406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1192410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065FB-26B0-BBDC-C220-172DC769C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379"/>
            <a:ext cx="10515600" cy="1546309"/>
          </a:xfrm>
        </p:spPr>
        <p:txBody>
          <a:bodyPr>
            <a:noAutofit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Baby Boom Generation 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1946–1964 (AGE 61-79)</a:t>
            </a:r>
            <a:b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0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4AAE3F2-3DE9-F79A-EA47-2E503F842D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21744" y="1997612"/>
            <a:ext cx="3894136" cy="2336482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AB4AB4-3329-61BA-7F32-818831779580}"/>
              </a:ext>
            </a:extLst>
          </p:cNvPr>
          <p:cNvSpPr txBox="1"/>
          <p:nvPr/>
        </p:nvSpPr>
        <p:spPr>
          <a:xfrm>
            <a:off x="8139165" y="5649469"/>
            <a:ext cx="31057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storicamente.org/xk/rubrica-studi-2019_2020/griffiths-woodstock-1969-heidegger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07CFCD-CB99-72F5-B11C-93FD5C7DF62E}"/>
              </a:ext>
            </a:extLst>
          </p:cNvPr>
          <p:cNvSpPr txBox="1"/>
          <p:nvPr/>
        </p:nvSpPr>
        <p:spPr>
          <a:xfrm>
            <a:off x="838200" y="1328152"/>
            <a:ext cx="101486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Named for the Population Boom after WW2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Wild youth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Viet Nam War Protests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Summer of Love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Woodstock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Started concept of family meetings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Kids played outside without constant supervision</a:t>
            </a:r>
          </a:p>
        </p:txBody>
      </p:sp>
    </p:spTree>
    <p:extLst>
      <p:ext uri="{BB962C8B-B14F-4D97-AF65-F5344CB8AC3E}">
        <p14:creationId xmlns:p14="http://schemas.microsoft.com/office/powerpoint/2010/main" val="3613763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3EEE-50F7-7D66-0B68-F447FEDC5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 X: 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1965–1980 (AGE 45 to 60)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63A6D-ECFC-D03A-03F6-CC30A25A9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Lived through the AIDS Epidemic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MTV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Rise of LGBTQ+ rights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Helicopter Parents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 more involved with their children’s social and educational development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structured activities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86E62D-6927-E7BB-BE6E-2DBF2D64A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37872" y="1825625"/>
            <a:ext cx="3015928" cy="199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36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E948D-19CF-D113-608A-E6104604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Millennial Generation or Generation Y 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1981–1996 (AGE 29-45)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1F493-C78E-2DEC-60E2-3A0239B5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8289"/>
            <a:ext cx="10515600" cy="4038674"/>
          </a:xfrm>
        </p:spPr>
        <p:txBody>
          <a:bodyPr>
            <a:normAutofit fontScale="850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LIVED through 9/11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AMAZON only sold books.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Lived through the transition to the internet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Community-oriented and </a:t>
            </a:r>
            <a:r>
              <a:rPr lang="en-US" sz="4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environmentally conscious</a:t>
            </a: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traits being picked up by their children.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Encourage Children to be their selves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Genetic research and </a:t>
            </a:r>
            <a:r>
              <a:rPr lang="en-US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discovery of </a:t>
            </a: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 gender differences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was support of gender non-conforming children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tolerance and allowance of personal exploration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1BB974-E495-DB7F-37EB-87D77A319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17170" y="946598"/>
            <a:ext cx="2634308" cy="17580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97AB77-275E-844D-EE1C-D43DAC666C5A}"/>
              </a:ext>
            </a:extLst>
          </p:cNvPr>
          <p:cNvSpPr txBox="1"/>
          <p:nvPr/>
        </p:nvSpPr>
        <p:spPr>
          <a:xfrm>
            <a:off x="9514848" y="2704652"/>
            <a:ext cx="2236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flickr.com/photos/newyork/6137174887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nc-nd/3.0/"/>
              </a:rPr>
              <a:t>CC BY-NC-ND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98519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B71B5-1463-9A16-C879-32B1FC7DB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7"/>
            <a:ext cx="10515600" cy="15500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 Z or </a:t>
            </a:r>
            <a:r>
              <a:rPr lang="en-US" sz="4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iGen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1997–2010 (AGE 15 to 28)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C5852-3975-3738-39F1-775E4F1A3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7828"/>
            <a:ext cx="10515600" cy="4351338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Constant Connection: phones, screens, and tablets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Environmentally conscious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Inclusive and accepting of others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awareness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yet of voting age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3A70E4-EA0C-B8BF-45C1-C6C00AE63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85845" y="4234375"/>
            <a:ext cx="2118779" cy="14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E25D6-33FC-9B9A-2D00-6B87B9F7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 Alpha </a:t>
            </a:r>
            <a:b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2010-2024 (Age 1 to 15) 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DDCC7-526A-C8B5-0335-997B9C0D5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 was always there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 Savvy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 Attention spans and fewer interpersonal connections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were born during covid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Likely to be in a single parent household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may redefine education and the workforce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200F2-63B7-708E-6133-7AA523E41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39763" y="1825625"/>
            <a:ext cx="2843981" cy="18977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72C47D-964A-C944-55B2-1BADD7020390}"/>
              </a:ext>
            </a:extLst>
          </p:cNvPr>
          <p:cNvSpPr txBox="1"/>
          <p:nvPr/>
        </p:nvSpPr>
        <p:spPr>
          <a:xfrm>
            <a:off x="8539763" y="3958491"/>
            <a:ext cx="2274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askleo.com/first-things-to-do-with-a-new-windows-computer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053646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539</Words>
  <Application>Microsoft Macintosh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Symbol</vt:lpstr>
      <vt:lpstr>Office Theme</vt:lpstr>
      <vt:lpstr>Get them While They’re Young</vt:lpstr>
      <vt:lpstr>What are the Generations?</vt:lpstr>
      <vt:lpstr>The Greatest Generation:  Born 1901-1927 (Age 98-124) </vt:lpstr>
      <vt:lpstr>The Silent Generation:  Born 1928–1945 (AGE 80-97) </vt:lpstr>
      <vt:lpstr>Baby Boom Generation  Born 1946–1964 (AGE 61-79) </vt:lpstr>
      <vt:lpstr>Generation X:  Born 1965–1980 (AGE 45 to 60) </vt:lpstr>
      <vt:lpstr>Millennial Generation or Generation Y  Born 1981–1996 (AGE 29-45) </vt:lpstr>
      <vt:lpstr>Generation Z or iGen Born 1997–2010 (AGE 15 to 28) </vt:lpstr>
      <vt:lpstr>Generation Alpha  Born 2010-2024 (Age 1 to 15)  </vt:lpstr>
      <vt:lpstr>Generation Beta  Born 2025-2039 (Age 0 to -14) ????? </vt:lpstr>
      <vt:lpstr>Discussion</vt:lpstr>
      <vt:lpstr>The Four Way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Vin Marinaro</dc:creator>
  <cp:lastModifiedBy>Vin Marinaro</cp:lastModifiedBy>
  <cp:revision>3</cp:revision>
  <dcterms:created xsi:type="dcterms:W3CDTF">2025-04-11T22:13:39Z</dcterms:created>
  <dcterms:modified xsi:type="dcterms:W3CDTF">2025-04-11T23:39:28Z</dcterms:modified>
</cp:coreProperties>
</file>