
<file path=[Content_Types].xml><?xml version="1.0" encoding="utf-8"?>
<Types xmlns="http://schemas.openxmlformats.org/package/2006/content-types">
  <Default Extension="1" ContentType="image/jpeg"/>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00" r:id="rId1"/>
    <p:sldMasterId id="2147483664" r:id="rId2"/>
    <p:sldMasterId id="2147483688" r:id="rId3"/>
    <p:sldMasterId id="2147483775" r:id="rId4"/>
  </p:sldMasterIdLst>
  <p:notesMasterIdLst>
    <p:notesMasterId r:id="rId16"/>
  </p:notesMasterIdLst>
  <p:handoutMasterIdLst>
    <p:handoutMasterId r:id="rId17"/>
  </p:handoutMasterIdLst>
  <p:sldIdLst>
    <p:sldId id="843" r:id="rId5"/>
    <p:sldId id="927" r:id="rId6"/>
    <p:sldId id="918" r:id="rId7"/>
    <p:sldId id="924" r:id="rId8"/>
    <p:sldId id="908" r:id="rId9"/>
    <p:sldId id="922" r:id="rId10"/>
    <p:sldId id="921" r:id="rId11"/>
    <p:sldId id="900" r:id="rId12"/>
    <p:sldId id="901" r:id="rId13"/>
    <p:sldId id="904" r:id="rId14"/>
    <p:sldId id="902" r:id="rId15"/>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A"/>
    <a:srgbClr val="00FFFF"/>
    <a:srgbClr val="687D90"/>
    <a:srgbClr val="FF7600"/>
    <a:srgbClr val="FF99FF"/>
    <a:srgbClr val="000000"/>
    <a:srgbClr val="D91B5C"/>
    <a:srgbClr val="009999"/>
    <a:srgbClr val="872175"/>
    <a:srgbClr val="9192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50" autoAdjust="0"/>
    <p:restoredTop sz="95097" autoAdjust="0"/>
  </p:normalViewPr>
  <p:slideViewPr>
    <p:cSldViewPr>
      <p:cViewPr varScale="1">
        <p:scale>
          <a:sx n="75" d="100"/>
          <a:sy n="75" d="100"/>
        </p:scale>
        <p:origin x="1632" y="276"/>
      </p:cViewPr>
      <p:guideLst>
        <p:guide orient="horz" pos="2160"/>
        <p:guide pos="2880"/>
      </p:guideLst>
    </p:cSldViewPr>
  </p:slideViewPr>
  <p:outlineViewPr>
    <p:cViewPr>
      <p:scale>
        <a:sx n="75" d="100"/>
        <a:sy n="75" d="100"/>
      </p:scale>
      <p:origin x="0" y="-60240"/>
    </p:cViewPr>
  </p:outlineViewPr>
  <p:notesTextViewPr>
    <p:cViewPr>
      <p:scale>
        <a:sx n="3" d="2"/>
        <a:sy n="3" d="2"/>
      </p:scale>
      <p:origin x="0" y="0"/>
    </p:cViewPr>
  </p:notesTextViewPr>
  <p:sorterViewPr>
    <p:cViewPr varScale="1">
      <p:scale>
        <a:sx n="1" d="1"/>
        <a:sy n="1" d="1"/>
      </p:scale>
      <p:origin x="0" y="0"/>
    </p:cViewPr>
  </p:sorterViewPr>
  <p:notesViewPr>
    <p:cSldViewPr>
      <p:cViewPr>
        <p:scale>
          <a:sx n="80" d="100"/>
          <a:sy n="80" d="100"/>
        </p:scale>
        <p:origin x="3942" y="234"/>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5A94B7-4FB9-4B25-9223-96BBD51FD23F}"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589E63E4-4A93-4927-BEA7-54EB5ACB0C67}">
      <dgm:prSet/>
      <dgm:spPr/>
      <dgm:t>
        <a:bodyPr/>
        <a:lstStyle/>
        <a:p>
          <a:r>
            <a:rPr lang="en-US" b="0" i="0"/>
            <a:t>If an increase in feelings of </a:t>
          </a:r>
          <a:r>
            <a:rPr lang="en-US"/>
            <a:t>club</a:t>
          </a:r>
          <a:r>
            <a:rPr lang="en-US" b="0" i="0"/>
            <a:t> connection isn't enough to get you to buy into belonging, here's another interesting fact: </a:t>
          </a:r>
          <a:endParaRPr lang="en-US"/>
        </a:p>
      </dgm:t>
    </dgm:pt>
    <dgm:pt modelId="{FC563263-5AC7-4B3A-A991-F0287735C91E}" type="parTrans" cxnId="{E6643C5A-006E-42CD-BE17-5386FEE39BEA}">
      <dgm:prSet/>
      <dgm:spPr/>
      <dgm:t>
        <a:bodyPr/>
        <a:lstStyle/>
        <a:p>
          <a:endParaRPr lang="en-US"/>
        </a:p>
      </dgm:t>
    </dgm:pt>
    <dgm:pt modelId="{9F139D63-B1D2-4A8C-8D4D-7EF720665F82}" type="sibTrans" cxnId="{E6643C5A-006E-42CD-BE17-5386FEE39BEA}">
      <dgm:prSet/>
      <dgm:spPr/>
      <dgm:t>
        <a:bodyPr/>
        <a:lstStyle/>
        <a:p>
          <a:endParaRPr lang="en-US"/>
        </a:p>
      </dgm:t>
    </dgm:pt>
    <dgm:pt modelId="{3178DBBF-C28D-4789-B066-1DFFA5D3D3CA}">
      <dgm:prSet/>
      <dgm:spPr/>
      <dgm:t>
        <a:bodyPr/>
        <a:lstStyle/>
        <a:p>
          <a:r>
            <a:rPr lang="en-US" b="0" i="0" dirty="0"/>
            <a:t>Belonging isn't just a key to DEI; it's also the key to </a:t>
          </a:r>
          <a:r>
            <a:rPr lang="en-US" b="0" i="0"/>
            <a:t>club  engagement</a:t>
          </a:r>
          <a:r>
            <a:rPr lang="en-US" b="0" i="0" dirty="0"/>
            <a:t>.</a:t>
          </a:r>
          <a:endParaRPr lang="en-US" dirty="0"/>
        </a:p>
      </dgm:t>
    </dgm:pt>
    <dgm:pt modelId="{B1B8ED35-C631-46D6-AC10-F02C084E3429}" type="parTrans" cxnId="{B4712D9C-933C-4AF3-90AB-7A0C6589C774}">
      <dgm:prSet/>
      <dgm:spPr/>
      <dgm:t>
        <a:bodyPr/>
        <a:lstStyle/>
        <a:p>
          <a:endParaRPr lang="en-US"/>
        </a:p>
      </dgm:t>
    </dgm:pt>
    <dgm:pt modelId="{76C9631F-DF44-4CBE-B481-65F37F6D634A}" type="sibTrans" cxnId="{B4712D9C-933C-4AF3-90AB-7A0C6589C774}">
      <dgm:prSet/>
      <dgm:spPr/>
      <dgm:t>
        <a:bodyPr/>
        <a:lstStyle/>
        <a:p>
          <a:endParaRPr lang="en-US"/>
        </a:p>
      </dgm:t>
    </dgm:pt>
    <dgm:pt modelId="{AF2607A6-CBF1-494B-8F24-D5AFEFCD30AB}" type="pres">
      <dgm:prSet presAssocID="{335A94B7-4FB9-4B25-9223-96BBD51FD23F}" presName="outerComposite" presStyleCnt="0">
        <dgm:presLayoutVars>
          <dgm:chMax val="5"/>
          <dgm:dir/>
          <dgm:resizeHandles val="exact"/>
        </dgm:presLayoutVars>
      </dgm:prSet>
      <dgm:spPr/>
    </dgm:pt>
    <dgm:pt modelId="{A0432B85-826B-489A-9178-3AABB3F0D283}" type="pres">
      <dgm:prSet presAssocID="{335A94B7-4FB9-4B25-9223-96BBD51FD23F}" presName="dummyMaxCanvas" presStyleCnt="0">
        <dgm:presLayoutVars/>
      </dgm:prSet>
      <dgm:spPr/>
    </dgm:pt>
    <dgm:pt modelId="{F88C5F5A-053D-4571-A107-5A1490B247D6}" type="pres">
      <dgm:prSet presAssocID="{335A94B7-4FB9-4B25-9223-96BBD51FD23F}" presName="TwoNodes_1" presStyleLbl="node1" presStyleIdx="0" presStyleCnt="2">
        <dgm:presLayoutVars>
          <dgm:bulletEnabled val="1"/>
        </dgm:presLayoutVars>
      </dgm:prSet>
      <dgm:spPr/>
    </dgm:pt>
    <dgm:pt modelId="{7791B57E-6503-461E-A659-9FA10679B893}" type="pres">
      <dgm:prSet presAssocID="{335A94B7-4FB9-4B25-9223-96BBD51FD23F}" presName="TwoNodes_2" presStyleLbl="node1" presStyleIdx="1" presStyleCnt="2">
        <dgm:presLayoutVars>
          <dgm:bulletEnabled val="1"/>
        </dgm:presLayoutVars>
      </dgm:prSet>
      <dgm:spPr/>
    </dgm:pt>
    <dgm:pt modelId="{A2B58018-9A54-45C9-9B67-2495C59EB940}" type="pres">
      <dgm:prSet presAssocID="{335A94B7-4FB9-4B25-9223-96BBD51FD23F}" presName="TwoConn_1-2" presStyleLbl="fgAccFollowNode1" presStyleIdx="0" presStyleCnt="1">
        <dgm:presLayoutVars>
          <dgm:bulletEnabled val="1"/>
        </dgm:presLayoutVars>
      </dgm:prSet>
      <dgm:spPr/>
    </dgm:pt>
    <dgm:pt modelId="{AD7A0A39-7671-4B44-A7D0-CD860208567D}" type="pres">
      <dgm:prSet presAssocID="{335A94B7-4FB9-4B25-9223-96BBD51FD23F}" presName="TwoNodes_1_text" presStyleLbl="node1" presStyleIdx="1" presStyleCnt="2">
        <dgm:presLayoutVars>
          <dgm:bulletEnabled val="1"/>
        </dgm:presLayoutVars>
      </dgm:prSet>
      <dgm:spPr/>
    </dgm:pt>
    <dgm:pt modelId="{7A9B003C-F6DB-48D8-8847-821286D7FBC5}" type="pres">
      <dgm:prSet presAssocID="{335A94B7-4FB9-4B25-9223-96BBD51FD23F}" presName="TwoNodes_2_text" presStyleLbl="node1" presStyleIdx="1" presStyleCnt="2">
        <dgm:presLayoutVars>
          <dgm:bulletEnabled val="1"/>
        </dgm:presLayoutVars>
      </dgm:prSet>
      <dgm:spPr/>
    </dgm:pt>
  </dgm:ptLst>
  <dgm:cxnLst>
    <dgm:cxn modelId="{3DAF0E05-1479-42EF-8621-C41D1F65AD95}" type="presOf" srcId="{335A94B7-4FB9-4B25-9223-96BBD51FD23F}" destId="{AF2607A6-CBF1-494B-8F24-D5AFEFCD30AB}" srcOrd="0" destOrd="0" presId="urn:microsoft.com/office/officeart/2005/8/layout/vProcess5"/>
    <dgm:cxn modelId="{00E5AC0F-B6A4-418C-89E6-C86E43E1381C}" type="presOf" srcId="{589E63E4-4A93-4927-BEA7-54EB5ACB0C67}" destId="{F88C5F5A-053D-4571-A107-5A1490B247D6}" srcOrd="0" destOrd="0" presId="urn:microsoft.com/office/officeart/2005/8/layout/vProcess5"/>
    <dgm:cxn modelId="{28D2D46F-303C-46E3-ADE4-9B169DEBC061}" type="presOf" srcId="{589E63E4-4A93-4927-BEA7-54EB5ACB0C67}" destId="{AD7A0A39-7671-4B44-A7D0-CD860208567D}" srcOrd="1" destOrd="0" presId="urn:microsoft.com/office/officeart/2005/8/layout/vProcess5"/>
    <dgm:cxn modelId="{B32B5676-839F-4975-83E6-A7A13DB1FE87}" type="presOf" srcId="{3178DBBF-C28D-4789-B066-1DFFA5D3D3CA}" destId="{7791B57E-6503-461E-A659-9FA10679B893}" srcOrd="0" destOrd="0" presId="urn:microsoft.com/office/officeart/2005/8/layout/vProcess5"/>
    <dgm:cxn modelId="{E6643C5A-006E-42CD-BE17-5386FEE39BEA}" srcId="{335A94B7-4FB9-4B25-9223-96BBD51FD23F}" destId="{589E63E4-4A93-4927-BEA7-54EB5ACB0C67}" srcOrd="0" destOrd="0" parTransId="{FC563263-5AC7-4B3A-A991-F0287735C91E}" sibTransId="{9F139D63-B1D2-4A8C-8D4D-7EF720665F82}"/>
    <dgm:cxn modelId="{9EFEC28C-1140-4AC4-A632-BD3EAF486A33}" type="presOf" srcId="{3178DBBF-C28D-4789-B066-1DFFA5D3D3CA}" destId="{7A9B003C-F6DB-48D8-8847-821286D7FBC5}" srcOrd="1" destOrd="0" presId="urn:microsoft.com/office/officeart/2005/8/layout/vProcess5"/>
    <dgm:cxn modelId="{B4712D9C-933C-4AF3-90AB-7A0C6589C774}" srcId="{335A94B7-4FB9-4B25-9223-96BBD51FD23F}" destId="{3178DBBF-C28D-4789-B066-1DFFA5D3D3CA}" srcOrd="1" destOrd="0" parTransId="{B1B8ED35-C631-46D6-AC10-F02C084E3429}" sibTransId="{76C9631F-DF44-4CBE-B481-65F37F6D634A}"/>
    <dgm:cxn modelId="{161460E8-B74F-4593-B549-EE7107D847D4}" type="presOf" srcId="{9F139D63-B1D2-4A8C-8D4D-7EF720665F82}" destId="{A2B58018-9A54-45C9-9B67-2495C59EB940}" srcOrd="0" destOrd="0" presId="urn:microsoft.com/office/officeart/2005/8/layout/vProcess5"/>
    <dgm:cxn modelId="{30349688-AF45-4303-8B14-097BEA4FCEEE}" type="presParOf" srcId="{AF2607A6-CBF1-494B-8F24-D5AFEFCD30AB}" destId="{A0432B85-826B-489A-9178-3AABB3F0D283}" srcOrd="0" destOrd="0" presId="urn:microsoft.com/office/officeart/2005/8/layout/vProcess5"/>
    <dgm:cxn modelId="{3649C3D1-48A7-42DB-8B1B-3BE5741F9FE4}" type="presParOf" srcId="{AF2607A6-CBF1-494B-8F24-D5AFEFCD30AB}" destId="{F88C5F5A-053D-4571-A107-5A1490B247D6}" srcOrd="1" destOrd="0" presId="urn:microsoft.com/office/officeart/2005/8/layout/vProcess5"/>
    <dgm:cxn modelId="{1F15D8A0-9D56-49E5-AC43-77249B9BBB29}" type="presParOf" srcId="{AF2607A6-CBF1-494B-8F24-D5AFEFCD30AB}" destId="{7791B57E-6503-461E-A659-9FA10679B893}" srcOrd="2" destOrd="0" presId="urn:microsoft.com/office/officeart/2005/8/layout/vProcess5"/>
    <dgm:cxn modelId="{CFF8BB3E-5408-45A2-88A7-006F327C5425}" type="presParOf" srcId="{AF2607A6-CBF1-494B-8F24-D5AFEFCD30AB}" destId="{A2B58018-9A54-45C9-9B67-2495C59EB940}" srcOrd="3" destOrd="0" presId="urn:microsoft.com/office/officeart/2005/8/layout/vProcess5"/>
    <dgm:cxn modelId="{7855716E-0E0D-4729-93E8-4240DAEFF27D}" type="presParOf" srcId="{AF2607A6-CBF1-494B-8F24-D5AFEFCD30AB}" destId="{AD7A0A39-7671-4B44-A7D0-CD860208567D}" srcOrd="4" destOrd="0" presId="urn:microsoft.com/office/officeart/2005/8/layout/vProcess5"/>
    <dgm:cxn modelId="{2F7F8358-865B-4925-B4B9-54B159FFD424}" type="presParOf" srcId="{AF2607A6-CBF1-494B-8F24-D5AFEFCD30AB}" destId="{7A9B003C-F6DB-48D8-8847-821286D7FBC5}" srcOrd="5"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94BCA8-856F-442B-A812-0112B82935E2}"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AB06D09F-677B-4D9B-AFD8-4FD0254CE313}">
      <dgm:prSet/>
      <dgm:spPr/>
      <dgm:t>
        <a:bodyPr/>
        <a:lstStyle/>
        <a:p>
          <a:pPr>
            <a:lnSpc>
              <a:spcPct val="100000"/>
            </a:lnSpc>
          </a:pPr>
          <a:r>
            <a:rPr lang="en-US" b="0" i="0"/>
            <a:t>Clubs with high levels of belonging also have higher retention rates. </a:t>
          </a:r>
          <a:endParaRPr lang="en-US" dirty="0"/>
        </a:p>
      </dgm:t>
    </dgm:pt>
    <dgm:pt modelId="{9552F503-7469-42B8-A3A8-2979C37A1B94}" type="parTrans" cxnId="{32EDB7F3-CE07-4F69-88C3-23B17667C9A5}">
      <dgm:prSet/>
      <dgm:spPr/>
      <dgm:t>
        <a:bodyPr/>
        <a:lstStyle/>
        <a:p>
          <a:endParaRPr lang="en-US"/>
        </a:p>
      </dgm:t>
    </dgm:pt>
    <dgm:pt modelId="{8703BC3B-D732-4CCF-9EAB-9D27BF56E039}" type="sibTrans" cxnId="{32EDB7F3-CE07-4F69-88C3-23B17667C9A5}">
      <dgm:prSet/>
      <dgm:spPr/>
      <dgm:t>
        <a:bodyPr/>
        <a:lstStyle/>
        <a:p>
          <a:endParaRPr lang="en-US"/>
        </a:p>
      </dgm:t>
    </dgm:pt>
    <dgm:pt modelId="{FBE4648C-A9CB-4096-A7B9-240B4924F773}">
      <dgm:prSet/>
      <dgm:spPr/>
      <dgm:t>
        <a:bodyPr/>
        <a:lstStyle/>
        <a:p>
          <a:pPr>
            <a:lnSpc>
              <a:spcPct val="100000"/>
            </a:lnSpc>
          </a:pPr>
          <a:r>
            <a:rPr lang="en-US" b="0" i="0"/>
            <a:t>Clubs also see improvement with respect to retention, intention to stay and measures of teamwork effectiveness</a:t>
          </a:r>
          <a:endParaRPr lang="en-US" dirty="0"/>
        </a:p>
      </dgm:t>
    </dgm:pt>
    <dgm:pt modelId="{5C08F800-64DB-4BE7-AFF6-60E4B5250310}" type="parTrans" cxnId="{D7A3BF1B-A39F-4F5A-B64F-90BFEBE07263}">
      <dgm:prSet/>
      <dgm:spPr/>
      <dgm:t>
        <a:bodyPr/>
        <a:lstStyle/>
        <a:p>
          <a:endParaRPr lang="en-US"/>
        </a:p>
      </dgm:t>
    </dgm:pt>
    <dgm:pt modelId="{66F8374A-B6E6-4291-AB6A-833F608E28FF}" type="sibTrans" cxnId="{D7A3BF1B-A39F-4F5A-B64F-90BFEBE07263}">
      <dgm:prSet/>
      <dgm:spPr/>
      <dgm:t>
        <a:bodyPr/>
        <a:lstStyle/>
        <a:p>
          <a:endParaRPr lang="en-US"/>
        </a:p>
      </dgm:t>
    </dgm:pt>
    <dgm:pt modelId="{9981F26C-D907-4729-B17B-B8F7280CBE53}">
      <dgm:prSet/>
      <dgm:spPr/>
      <dgm:t>
        <a:bodyPr/>
        <a:lstStyle/>
        <a:p>
          <a:pPr>
            <a:lnSpc>
              <a:spcPct val="100000"/>
            </a:lnSpc>
          </a:pPr>
          <a:r>
            <a:rPr lang="en-US" b="0" i="0"/>
            <a:t>When people feel as though they’re accepted and part of something, they’re more willing to support one another and the goals of the organization.</a:t>
          </a:r>
          <a:endParaRPr lang="en-US"/>
        </a:p>
      </dgm:t>
    </dgm:pt>
    <dgm:pt modelId="{44B5A031-9416-41DC-A1F8-F0E429141F6F}" type="parTrans" cxnId="{692E4B78-C0A2-4CC0-86BC-F035A1A125E5}">
      <dgm:prSet/>
      <dgm:spPr/>
      <dgm:t>
        <a:bodyPr/>
        <a:lstStyle/>
        <a:p>
          <a:endParaRPr lang="en-US"/>
        </a:p>
      </dgm:t>
    </dgm:pt>
    <dgm:pt modelId="{03EDAC97-B07E-4D31-9086-79307FB9C8FB}" type="sibTrans" cxnId="{692E4B78-C0A2-4CC0-86BC-F035A1A125E5}">
      <dgm:prSet/>
      <dgm:spPr/>
      <dgm:t>
        <a:bodyPr/>
        <a:lstStyle/>
        <a:p>
          <a:endParaRPr lang="en-US"/>
        </a:p>
      </dgm:t>
    </dgm:pt>
    <dgm:pt modelId="{FEC2E75E-DAA5-41D8-B5FC-3666466F4826}" type="pres">
      <dgm:prSet presAssocID="{CD94BCA8-856F-442B-A812-0112B82935E2}" presName="vert0" presStyleCnt="0">
        <dgm:presLayoutVars>
          <dgm:dir/>
          <dgm:animOne val="branch"/>
          <dgm:animLvl val="lvl"/>
        </dgm:presLayoutVars>
      </dgm:prSet>
      <dgm:spPr/>
    </dgm:pt>
    <dgm:pt modelId="{9D748A3F-5791-4736-86CE-02BA16DB4714}" type="pres">
      <dgm:prSet presAssocID="{AB06D09F-677B-4D9B-AFD8-4FD0254CE313}" presName="thickLine" presStyleLbl="alignNode1" presStyleIdx="0" presStyleCnt="3"/>
      <dgm:spPr/>
    </dgm:pt>
    <dgm:pt modelId="{E53E6976-8EEA-4E9D-BC85-773CC9287B47}" type="pres">
      <dgm:prSet presAssocID="{AB06D09F-677B-4D9B-AFD8-4FD0254CE313}" presName="horz1" presStyleCnt="0"/>
      <dgm:spPr/>
    </dgm:pt>
    <dgm:pt modelId="{2C7819B2-7910-40AC-BE29-13DA6EB3C960}" type="pres">
      <dgm:prSet presAssocID="{AB06D09F-677B-4D9B-AFD8-4FD0254CE313}" presName="tx1" presStyleLbl="revTx" presStyleIdx="0" presStyleCnt="3" custScaleY="61441"/>
      <dgm:spPr/>
    </dgm:pt>
    <dgm:pt modelId="{978CCCD6-2055-42D1-826A-58371A0AC816}" type="pres">
      <dgm:prSet presAssocID="{AB06D09F-677B-4D9B-AFD8-4FD0254CE313}" presName="vert1" presStyleCnt="0"/>
      <dgm:spPr/>
    </dgm:pt>
    <dgm:pt modelId="{38C3E180-E01C-4D33-9CBD-ACBDA2CCA91C}" type="pres">
      <dgm:prSet presAssocID="{FBE4648C-A9CB-4096-A7B9-240B4924F773}" presName="thickLine" presStyleLbl="alignNode1" presStyleIdx="1" presStyleCnt="3"/>
      <dgm:spPr/>
    </dgm:pt>
    <dgm:pt modelId="{32CE3816-3760-4FFC-8FD3-DBB2791BE72B}" type="pres">
      <dgm:prSet presAssocID="{FBE4648C-A9CB-4096-A7B9-240B4924F773}" presName="horz1" presStyleCnt="0"/>
      <dgm:spPr/>
    </dgm:pt>
    <dgm:pt modelId="{B0640FC2-8329-4FB2-900A-7F33658210C9}" type="pres">
      <dgm:prSet presAssocID="{FBE4648C-A9CB-4096-A7B9-240B4924F773}" presName="tx1" presStyleLbl="revTx" presStyleIdx="1" presStyleCnt="3" custScaleY="81331"/>
      <dgm:spPr/>
    </dgm:pt>
    <dgm:pt modelId="{3243258C-C68A-43C3-8F81-2709E74B7C43}" type="pres">
      <dgm:prSet presAssocID="{FBE4648C-A9CB-4096-A7B9-240B4924F773}" presName="vert1" presStyleCnt="0"/>
      <dgm:spPr/>
    </dgm:pt>
    <dgm:pt modelId="{B70599A6-0136-4C83-8164-FF481BC9FCAF}" type="pres">
      <dgm:prSet presAssocID="{9981F26C-D907-4729-B17B-B8F7280CBE53}" presName="thickLine" presStyleLbl="alignNode1" presStyleIdx="2" presStyleCnt="3"/>
      <dgm:spPr/>
    </dgm:pt>
    <dgm:pt modelId="{F56D4680-91AD-4A58-8F69-0C80080D86ED}" type="pres">
      <dgm:prSet presAssocID="{9981F26C-D907-4729-B17B-B8F7280CBE53}" presName="horz1" presStyleCnt="0"/>
      <dgm:spPr/>
    </dgm:pt>
    <dgm:pt modelId="{8E067FFD-6EB0-4622-B651-EDA44E727F07}" type="pres">
      <dgm:prSet presAssocID="{9981F26C-D907-4729-B17B-B8F7280CBE53}" presName="tx1" presStyleLbl="revTx" presStyleIdx="2" presStyleCnt="3"/>
      <dgm:spPr/>
    </dgm:pt>
    <dgm:pt modelId="{1995B8DF-23DE-4084-BB1A-93E7943FD7BA}" type="pres">
      <dgm:prSet presAssocID="{9981F26C-D907-4729-B17B-B8F7280CBE53}" presName="vert1" presStyleCnt="0"/>
      <dgm:spPr/>
    </dgm:pt>
  </dgm:ptLst>
  <dgm:cxnLst>
    <dgm:cxn modelId="{D7A3BF1B-A39F-4F5A-B64F-90BFEBE07263}" srcId="{CD94BCA8-856F-442B-A812-0112B82935E2}" destId="{FBE4648C-A9CB-4096-A7B9-240B4924F773}" srcOrd="1" destOrd="0" parTransId="{5C08F800-64DB-4BE7-AFF6-60E4B5250310}" sibTransId="{66F8374A-B6E6-4291-AB6A-833F608E28FF}"/>
    <dgm:cxn modelId="{4A03B34A-1D44-4FE4-928E-C1A74C70FD2B}" type="presOf" srcId="{FBE4648C-A9CB-4096-A7B9-240B4924F773}" destId="{B0640FC2-8329-4FB2-900A-7F33658210C9}" srcOrd="0" destOrd="0" presId="urn:microsoft.com/office/officeart/2008/layout/LinedList"/>
    <dgm:cxn modelId="{692E4B78-C0A2-4CC0-86BC-F035A1A125E5}" srcId="{CD94BCA8-856F-442B-A812-0112B82935E2}" destId="{9981F26C-D907-4729-B17B-B8F7280CBE53}" srcOrd="2" destOrd="0" parTransId="{44B5A031-9416-41DC-A1F8-F0E429141F6F}" sibTransId="{03EDAC97-B07E-4D31-9086-79307FB9C8FB}"/>
    <dgm:cxn modelId="{E3E50584-C4CC-48AD-99BD-499C8F77CFBD}" type="presOf" srcId="{CD94BCA8-856F-442B-A812-0112B82935E2}" destId="{FEC2E75E-DAA5-41D8-B5FC-3666466F4826}" srcOrd="0" destOrd="0" presId="urn:microsoft.com/office/officeart/2008/layout/LinedList"/>
    <dgm:cxn modelId="{89AE4A85-A8AB-4896-A0D1-277E9C18D600}" type="presOf" srcId="{9981F26C-D907-4729-B17B-B8F7280CBE53}" destId="{8E067FFD-6EB0-4622-B651-EDA44E727F07}" srcOrd="0" destOrd="0" presId="urn:microsoft.com/office/officeart/2008/layout/LinedList"/>
    <dgm:cxn modelId="{142B3DE5-6FB2-423D-A99E-238700B533C7}" type="presOf" srcId="{AB06D09F-677B-4D9B-AFD8-4FD0254CE313}" destId="{2C7819B2-7910-40AC-BE29-13DA6EB3C960}" srcOrd="0" destOrd="0" presId="urn:microsoft.com/office/officeart/2008/layout/LinedList"/>
    <dgm:cxn modelId="{32EDB7F3-CE07-4F69-88C3-23B17667C9A5}" srcId="{CD94BCA8-856F-442B-A812-0112B82935E2}" destId="{AB06D09F-677B-4D9B-AFD8-4FD0254CE313}" srcOrd="0" destOrd="0" parTransId="{9552F503-7469-42B8-A3A8-2979C37A1B94}" sibTransId="{8703BC3B-D732-4CCF-9EAB-9D27BF56E039}"/>
    <dgm:cxn modelId="{467D0ABF-623B-4094-BF13-F645D05CCB6A}" type="presParOf" srcId="{FEC2E75E-DAA5-41D8-B5FC-3666466F4826}" destId="{9D748A3F-5791-4736-86CE-02BA16DB4714}" srcOrd="0" destOrd="0" presId="urn:microsoft.com/office/officeart/2008/layout/LinedList"/>
    <dgm:cxn modelId="{D7FC7258-D845-40F6-A847-EBAD8B104336}" type="presParOf" srcId="{FEC2E75E-DAA5-41D8-B5FC-3666466F4826}" destId="{E53E6976-8EEA-4E9D-BC85-773CC9287B47}" srcOrd="1" destOrd="0" presId="urn:microsoft.com/office/officeart/2008/layout/LinedList"/>
    <dgm:cxn modelId="{795282B7-CCC7-4E01-93B3-11380982DC85}" type="presParOf" srcId="{E53E6976-8EEA-4E9D-BC85-773CC9287B47}" destId="{2C7819B2-7910-40AC-BE29-13DA6EB3C960}" srcOrd="0" destOrd="0" presId="urn:microsoft.com/office/officeart/2008/layout/LinedList"/>
    <dgm:cxn modelId="{AFB4F271-8094-476E-B8C9-42EBD5B6DC02}" type="presParOf" srcId="{E53E6976-8EEA-4E9D-BC85-773CC9287B47}" destId="{978CCCD6-2055-42D1-826A-58371A0AC816}" srcOrd="1" destOrd="0" presId="urn:microsoft.com/office/officeart/2008/layout/LinedList"/>
    <dgm:cxn modelId="{DD47C82B-B4F8-4141-937E-CB8E36C17EE2}" type="presParOf" srcId="{FEC2E75E-DAA5-41D8-B5FC-3666466F4826}" destId="{38C3E180-E01C-4D33-9CBD-ACBDA2CCA91C}" srcOrd="2" destOrd="0" presId="urn:microsoft.com/office/officeart/2008/layout/LinedList"/>
    <dgm:cxn modelId="{171D1DE6-A317-41EE-931B-3F297F02255C}" type="presParOf" srcId="{FEC2E75E-DAA5-41D8-B5FC-3666466F4826}" destId="{32CE3816-3760-4FFC-8FD3-DBB2791BE72B}" srcOrd="3" destOrd="0" presId="urn:microsoft.com/office/officeart/2008/layout/LinedList"/>
    <dgm:cxn modelId="{9A67F0DD-1932-422B-BA1D-DBF0CAB0F6DB}" type="presParOf" srcId="{32CE3816-3760-4FFC-8FD3-DBB2791BE72B}" destId="{B0640FC2-8329-4FB2-900A-7F33658210C9}" srcOrd="0" destOrd="0" presId="urn:microsoft.com/office/officeart/2008/layout/LinedList"/>
    <dgm:cxn modelId="{DBD682BC-8E6F-4B00-B381-B1256566C6FB}" type="presParOf" srcId="{32CE3816-3760-4FFC-8FD3-DBB2791BE72B}" destId="{3243258C-C68A-43C3-8F81-2709E74B7C43}" srcOrd="1" destOrd="0" presId="urn:microsoft.com/office/officeart/2008/layout/LinedList"/>
    <dgm:cxn modelId="{3BAC3A82-AFEE-431F-8F68-A1E6453CE79B}" type="presParOf" srcId="{FEC2E75E-DAA5-41D8-B5FC-3666466F4826}" destId="{B70599A6-0136-4C83-8164-FF481BC9FCAF}" srcOrd="4" destOrd="0" presId="urn:microsoft.com/office/officeart/2008/layout/LinedList"/>
    <dgm:cxn modelId="{053991CA-7B41-49D1-9C62-FCA41DE1E527}" type="presParOf" srcId="{FEC2E75E-DAA5-41D8-B5FC-3666466F4826}" destId="{F56D4680-91AD-4A58-8F69-0C80080D86ED}" srcOrd="5" destOrd="0" presId="urn:microsoft.com/office/officeart/2008/layout/LinedList"/>
    <dgm:cxn modelId="{FF9E608E-565C-488D-AA3D-EE0BB37A963B}" type="presParOf" srcId="{F56D4680-91AD-4A58-8F69-0C80080D86ED}" destId="{8E067FFD-6EB0-4622-B651-EDA44E727F07}" srcOrd="0" destOrd="0" presId="urn:microsoft.com/office/officeart/2008/layout/LinedList"/>
    <dgm:cxn modelId="{B3978C5C-004A-4832-9227-56D2DC9FC824}" type="presParOf" srcId="{F56D4680-91AD-4A58-8F69-0C80080D86ED}" destId="{1995B8DF-23DE-4084-BB1A-93E7943FD7B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40EC83-628A-45C5-932F-AC75B8E199B2}"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6B822F26-0779-4CD6-836A-A192BB04EEDE}">
      <dgm:prSet/>
      <dgm:spPr/>
      <dgm:t>
        <a:bodyPr/>
        <a:lstStyle/>
        <a:p>
          <a:r>
            <a:rPr lang="en-US" b="1" i="0"/>
            <a:t>Being seen:</a:t>
          </a:r>
          <a:endParaRPr lang="en-US"/>
        </a:p>
      </dgm:t>
    </dgm:pt>
    <dgm:pt modelId="{64951C83-1D70-408B-A7B8-11259CA54FC5}" type="parTrans" cxnId="{EF5AC673-4087-4EF7-9160-634E2EC2D269}">
      <dgm:prSet/>
      <dgm:spPr/>
      <dgm:t>
        <a:bodyPr/>
        <a:lstStyle/>
        <a:p>
          <a:endParaRPr lang="en-US"/>
        </a:p>
      </dgm:t>
    </dgm:pt>
    <dgm:pt modelId="{66D66DCE-E5D1-47C7-9DB1-CB9622945E5F}" type="sibTrans" cxnId="{EF5AC673-4087-4EF7-9160-634E2EC2D269}">
      <dgm:prSet/>
      <dgm:spPr/>
      <dgm:t>
        <a:bodyPr/>
        <a:lstStyle/>
        <a:p>
          <a:endParaRPr lang="en-US"/>
        </a:p>
      </dgm:t>
    </dgm:pt>
    <dgm:pt modelId="{15DDA17D-8E7F-4EA8-9C62-42DF98D0DB33}">
      <dgm:prSet/>
      <dgm:spPr/>
      <dgm:t>
        <a:bodyPr/>
        <a:lstStyle/>
        <a:p>
          <a:r>
            <a:rPr lang="en-US" b="0" i="0"/>
            <a:t>Being recognized for who you are as well as being respected and rewarded for it.</a:t>
          </a:r>
          <a:endParaRPr lang="en-US"/>
        </a:p>
      </dgm:t>
    </dgm:pt>
    <dgm:pt modelId="{8D57BDC0-E89F-434D-9DB8-3333CA9AEA06}" type="parTrans" cxnId="{AE6BF23C-9044-474B-92E8-34F6213FFBB7}">
      <dgm:prSet/>
      <dgm:spPr/>
      <dgm:t>
        <a:bodyPr/>
        <a:lstStyle/>
        <a:p>
          <a:endParaRPr lang="en-US"/>
        </a:p>
      </dgm:t>
    </dgm:pt>
    <dgm:pt modelId="{EEBF0707-1123-4D69-91FE-FCAE04484416}" type="sibTrans" cxnId="{AE6BF23C-9044-474B-92E8-34F6213FFBB7}">
      <dgm:prSet/>
      <dgm:spPr/>
      <dgm:t>
        <a:bodyPr/>
        <a:lstStyle/>
        <a:p>
          <a:endParaRPr lang="en-US"/>
        </a:p>
      </dgm:t>
    </dgm:pt>
    <dgm:pt modelId="{EF45AB37-D939-49D0-9D92-BE107742AFCB}">
      <dgm:prSet/>
      <dgm:spPr/>
      <dgm:t>
        <a:bodyPr/>
        <a:lstStyle/>
        <a:p>
          <a:r>
            <a:rPr lang="en-US" b="1" i="0"/>
            <a:t>Feeling connected:</a:t>
          </a:r>
          <a:endParaRPr lang="en-US"/>
        </a:p>
      </dgm:t>
    </dgm:pt>
    <dgm:pt modelId="{6D6A8D87-963B-4975-869A-524A15D70561}" type="parTrans" cxnId="{BA9CBD03-0A99-4073-B366-4383603D257C}">
      <dgm:prSet/>
      <dgm:spPr/>
      <dgm:t>
        <a:bodyPr/>
        <a:lstStyle/>
        <a:p>
          <a:endParaRPr lang="en-US"/>
        </a:p>
      </dgm:t>
    </dgm:pt>
    <dgm:pt modelId="{04168D48-BB25-46DC-A2B0-45F425A9E1D1}" type="sibTrans" cxnId="{BA9CBD03-0A99-4073-B366-4383603D257C}">
      <dgm:prSet/>
      <dgm:spPr/>
      <dgm:t>
        <a:bodyPr/>
        <a:lstStyle/>
        <a:p>
          <a:endParaRPr lang="en-US"/>
        </a:p>
      </dgm:t>
    </dgm:pt>
    <dgm:pt modelId="{B1845494-8211-4416-B363-CBD7A8BE96AF}">
      <dgm:prSet/>
      <dgm:spPr/>
      <dgm:t>
        <a:bodyPr/>
        <a:lstStyle/>
        <a:p>
          <a:r>
            <a:rPr lang="en-US" b="0" i="0" dirty="0"/>
            <a:t>Having authentic, positive interactions with your club members and community.</a:t>
          </a:r>
          <a:endParaRPr lang="en-US" dirty="0"/>
        </a:p>
      </dgm:t>
    </dgm:pt>
    <dgm:pt modelId="{4F779139-95DB-45AB-AF9D-D732DFE1FF1A}" type="parTrans" cxnId="{473B52BE-FC8F-4A08-B87B-0F5519B0C09B}">
      <dgm:prSet/>
      <dgm:spPr/>
      <dgm:t>
        <a:bodyPr/>
        <a:lstStyle/>
        <a:p>
          <a:endParaRPr lang="en-US"/>
        </a:p>
      </dgm:t>
    </dgm:pt>
    <dgm:pt modelId="{6985CBF0-9D86-4B82-A2BB-49BB606BF4B4}" type="sibTrans" cxnId="{473B52BE-FC8F-4A08-B87B-0F5519B0C09B}">
      <dgm:prSet/>
      <dgm:spPr/>
      <dgm:t>
        <a:bodyPr/>
        <a:lstStyle/>
        <a:p>
          <a:endParaRPr lang="en-US"/>
        </a:p>
      </dgm:t>
    </dgm:pt>
    <dgm:pt modelId="{8DADC0A6-AEA3-40DB-9B27-EFF0FADAB243}">
      <dgm:prSet/>
      <dgm:spPr/>
      <dgm:t>
        <a:bodyPr/>
        <a:lstStyle/>
        <a:p>
          <a:r>
            <a:rPr lang="en-US" b="1" i="0"/>
            <a:t>Feeling supported:</a:t>
          </a:r>
          <a:endParaRPr lang="en-US"/>
        </a:p>
      </dgm:t>
    </dgm:pt>
    <dgm:pt modelId="{C001D028-EEAF-47D8-998E-6F472658BFCA}" type="parTrans" cxnId="{460E15A0-E340-4884-AF58-E68456AE7016}">
      <dgm:prSet/>
      <dgm:spPr/>
      <dgm:t>
        <a:bodyPr/>
        <a:lstStyle/>
        <a:p>
          <a:endParaRPr lang="en-US"/>
        </a:p>
      </dgm:t>
    </dgm:pt>
    <dgm:pt modelId="{A6246286-43FA-4741-8EFB-F46501F905D9}" type="sibTrans" cxnId="{460E15A0-E340-4884-AF58-E68456AE7016}">
      <dgm:prSet/>
      <dgm:spPr/>
      <dgm:t>
        <a:bodyPr/>
        <a:lstStyle/>
        <a:p>
          <a:endParaRPr lang="en-US"/>
        </a:p>
      </dgm:t>
    </dgm:pt>
    <dgm:pt modelId="{0DFCEE13-66E6-4BB2-8623-8BE2BA576E8D}">
      <dgm:prSet/>
      <dgm:spPr/>
      <dgm:t>
        <a:bodyPr/>
        <a:lstStyle/>
        <a:p>
          <a:r>
            <a:rPr lang="en-US" b="0" i="0" dirty="0"/>
            <a:t>Feeling that your peers can give you what you need to complete your community work and live a full life.</a:t>
          </a:r>
          <a:endParaRPr lang="en-US" dirty="0"/>
        </a:p>
      </dgm:t>
    </dgm:pt>
    <dgm:pt modelId="{E423DB3B-9BAE-49EB-9B0C-38C059F7F259}" type="parTrans" cxnId="{D5857888-2D0E-4009-96D0-C0D1D05DD0F4}">
      <dgm:prSet/>
      <dgm:spPr/>
      <dgm:t>
        <a:bodyPr/>
        <a:lstStyle/>
        <a:p>
          <a:endParaRPr lang="en-US"/>
        </a:p>
      </dgm:t>
    </dgm:pt>
    <dgm:pt modelId="{166EEE40-F455-4814-A8E0-78A3D0F4FB88}" type="sibTrans" cxnId="{D5857888-2D0E-4009-96D0-C0D1D05DD0F4}">
      <dgm:prSet/>
      <dgm:spPr/>
      <dgm:t>
        <a:bodyPr/>
        <a:lstStyle/>
        <a:p>
          <a:endParaRPr lang="en-US"/>
        </a:p>
      </dgm:t>
    </dgm:pt>
    <dgm:pt modelId="{47CB5CD8-817A-4278-BAA4-4DF96F860329}">
      <dgm:prSet/>
      <dgm:spPr/>
      <dgm:t>
        <a:bodyPr/>
        <a:lstStyle/>
        <a:p>
          <a:r>
            <a:rPr lang="en-US" b="1" i="0"/>
            <a:t>Feeling proud:</a:t>
          </a:r>
          <a:endParaRPr lang="en-US"/>
        </a:p>
      </dgm:t>
    </dgm:pt>
    <dgm:pt modelId="{EB982D11-96E8-4BD9-826F-2EA321377C28}" type="parTrans" cxnId="{369630B4-B0BB-4D41-9B9A-9A3B6D679ED6}">
      <dgm:prSet/>
      <dgm:spPr/>
      <dgm:t>
        <a:bodyPr/>
        <a:lstStyle/>
        <a:p>
          <a:endParaRPr lang="en-US"/>
        </a:p>
      </dgm:t>
    </dgm:pt>
    <dgm:pt modelId="{E191E0A3-441F-47CF-98A2-CCA1E1AC8EEC}" type="sibTrans" cxnId="{369630B4-B0BB-4D41-9B9A-9A3B6D679ED6}">
      <dgm:prSet/>
      <dgm:spPr/>
      <dgm:t>
        <a:bodyPr/>
        <a:lstStyle/>
        <a:p>
          <a:endParaRPr lang="en-US"/>
        </a:p>
      </dgm:t>
    </dgm:pt>
    <dgm:pt modelId="{456BE465-B88D-45A6-B8FD-6913D864BECB}">
      <dgm:prSet/>
      <dgm:spPr/>
      <dgm:t>
        <a:bodyPr/>
        <a:lstStyle/>
        <a:p>
          <a:r>
            <a:rPr lang="en-US" b="0" i="0" dirty="0"/>
            <a:t>You feel that your clubs' values align with your own, and you feel proud to come to club meetings with an aligned purpose and vision.</a:t>
          </a:r>
          <a:endParaRPr lang="en-US" dirty="0"/>
        </a:p>
      </dgm:t>
    </dgm:pt>
    <dgm:pt modelId="{38740A1A-B797-4732-9B51-DE19844C7FFE}" type="parTrans" cxnId="{83FAEAF4-9D97-4DD4-AACB-166B166CC687}">
      <dgm:prSet/>
      <dgm:spPr/>
      <dgm:t>
        <a:bodyPr/>
        <a:lstStyle/>
        <a:p>
          <a:endParaRPr lang="en-US"/>
        </a:p>
      </dgm:t>
    </dgm:pt>
    <dgm:pt modelId="{706B39FE-6EB4-4DAD-8A68-52639E4EE1F5}" type="sibTrans" cxnId="{83FAEAF4-9D97-4DD4-AACB-166B166CC687}">
      <dgm:prSet/>
      <dgm:spPr/>
      <dgm:t>
        <a:bodyPr/>
        <a:lstStyle/>
        <a:p>
          <a:endParaRPr lang="en-US"/>
        </a:p>
      </dgm:t>
    </dgm:pt>
    <dgm:pt modelId="{5377AB4B-4327-4D3B-BD58-860B37611ACC}" type="pres">
      <dgm:prSet presAssocID="{C740EC83-628A-45C5-932F-AC75B8E199B2}" presName="linear" presStyleCnt="0">
        <dgm:presLayoutVars>
          <dgm:dir/>
          <dgm:animLvl val="lvl"/>
          <dgm:resizeHandles val="exact"/>
        </dgm:presLayoutVars>
      </dgm:prSet>
      <dgm:spPr/>
    </dgm:pt>
    <dgm:pt modelId="{1A38497F-F831-4059-BF23-5B56B3BD5906}" type="pres">
      <dgm:prSet presAssocID="{6B822F26-0779-4CD6-836A-A192BB04EEDE}" presName="parentLin" presStyleCnt="0"/>
      <dgm:spPr/>
    </dgm:pt>
    <dgm:pt modelId="{F1B9ED8B-5718-4D8A-971F-3CBC7C788662}" type="pres">
      <dgm:prSet presAssocID="{6B822F26-0779-4CD6-836A-A192BB04EEDE}" presName="parentLeftMargin" presStyleLbl="node1" presStyleIdx="0" presStyleCnt="4"/>
      <dgm:spPr/>
    </dgm:pt>
    <dgm:pt modelId="{3ADC0F0A-E59D-478D-8576-8274E3923BE2}" type="pres">
      <dgm:prSet presAssocID="{6B822F26-0779-4CD6-836A-A192BB04EEDE}" presName="parentText" presStyleLbl="node1" presStyleIdx="0" presStyleCnt="4">
        <dgm:presLayoutVars>
          <dgm:chMax val="0"/>
          <dgm:bulletEnabled val="1"/>
        </dgm:presLayoutVars>
      </dgm:prSet>
      <dgm:spPr/>
    </dgm:pt>
    <dgm:pt modelId="{844A16FB-7811-4A17-A926-4A2B1EDC7096}" type="pres">
      <dgm:prSet presAssocID="{6B822F26-0779-4CD6-836A-A192BB04EEDE}" presName="negativeSpace" presStyleCnt="0"/>
      <dgm:spPr/>
    </dgm:pt>
    <dgm:pt modelId="{DB4D0488-62F0-4FD5-9FA5-D1B784BC7E3D}" type="pres">
      <dgm:prSet presAssocID="{6B822F26-0779-4CD6-836A-A192BB04EEDE}" presName="childText" presStyleLbl="conFgAcc1" presStyleIdx="0" presStyleCnt="4">
        <dgm:presLayoutVars>
          <dgm:bulletEnabled val="1"/>
        </dgm:presLayoutVars>
      </dgm:prSet>
      <dgm:spPr/>
    </dgm:pt>
    <dgm:pt modelId="{AF0B6A3A-2CC0-40CA-B24F-A758B326E48A}" type="pres">
      <dgm:prSet presAssocID="{66D66DCE-E5D1-47C7-9DB1-CB9622945E5F}" presName="spaceBetweenRectangles" presStyleCnt="0"/>
      <dgm:spPr/>
    </dgm:pt>
    <dgm:pt modelId="{A7C18A97-1768-4942-B690-FCF366058230}" type="pres">
      <dgm:prSet presAssocID="{EF45AB37-D939-49D0-9D92-BE107742AFCB}" presName="parentLin" presStyleCnt="0"/>
      <dgm:spPr/>
    </dgm:pt>
    <dgm:pt modelId="{930A4B81-5BE8-4BFD-8991-7771E9024B27}" type="pres">
      <dgm:prSet presAssocID="{EF45AB37-D939-49D0-9D92-BE107742AFCB}" presName="parentLeftMargin" presStyleLbl="node1" presStyleIdx="0" presStyleCnt="4"/>
      <dgm:spPr/>
    </dgm:pt>
    <dgm:pt modelId="{D84C8DE5-8D1B-422C-820F-F0812866A2BC}" type="pres">
      <dgm:prSet presAssocID="{EF45AB37-D939-49D0-9D92-BE107742AFCB}" presName="parentText" presStyleLbl="node1" presStyleIdx="1" presStyleCnt="4">
        <dgm:presLayoutVars>
          <dgm:chMax val="0"/>
          <dgm:bulletEnabled val="1"/>
        </dgm:presLayoutVars>
      </dgm:prSet>
      <dgm:spPr/>
    </dgm:pt>
    <dgm:pt modelId="{6051B644-8471-4500-A123-A5B4B05E6EEF}" type="pres">
      <dgm:prSet presAssocID="{EF45AB37-D939-49D0-9D92-BE107742AFCB}" presName="negativeSpace" presStyleCnt="0"/>
      <dgm:spPr/>
    </dgm:pt>
    <dgm:pt modelId="{DD4EE9DA-45FE-4CA3-97B7-5CB22F3D2F9F}" type="pres">
      <dgm:prSet presAssocID="{EF45AB37-D939-49D0-9D92-BE107742AFCB}" presName="childText" presStyleLbl="conFgAcc1" presStyleIdx="1" presStyleCnt="4">
        <dgm:presLayoutVars>
          <dgm:bulletEnabled val="1"/>
        </dgm:presLayoutVars>
      </dgm:prSet>
      <dgm:spPr/>
    </dgm:pt>
    <dgm:pt modelId="{92E18948-2937-4B2F-B669-6DFAF555E45D}" type="pres">
      <dgm:prSet presAssocID="{04168D48-BB25-46DC-A2B0-45F425A9E1D1}" presName="spaceBetweenRectangles" presStyleCnt="0"/>
      <dgm:spPr/>
    </dgm:pt>
    <dgm:pt modelId="{1F63F7BD-656F-408B-82DC-C847C79D42AB}" type="pres">
      <dgm:prSet presAssocID="{8DADC0A6-AEA3-40DB-9B27-EFF0FADAB243}" presName="parentLin" presStyleCnt="0"/>
      <dgm:spPr/>
    </dgm:pt>
    <dgm:pt modelId="{D9DB532F-91C2-45D3-A3D3-89E319D07C3C}" type="pres">
      <dgm:prSet presAssocID="{8DADC0A6-AEA3-40DB-9B27-EFF0FADAB243}" presName="parentLeftMargin" presStyleLbl="node1" presStyleIdx="1" presStyleCnt="4"/>
      <dgm:spPr/>
    </dgm:pt>
    <dgm:pt modelId="{4BD6FFCB-0D0F-4AD7-8D92-7D5DF4AE596E}" type="pres">
      <dgm:prSet presAssocID="{8DADC0A6-AEA3-40DB-9B27-EFF0FADAB243}" presName="parentText" presStyleLbl="node1" presStyleIdx="2" presStyleCnt="4">
        <dgm:presLayoutVars>
          <dgm:chMax val="0"/>
          <dgm:bulletEnabled val="1"/>
        </dgm:presLayoutVars>
      </dgm:prSet>
      <dgm:spPr/>
    </dgm:pt>
    <dgm:pt modelId="{C8E68F08-319A-4200-9D72-D141D071C7CE}" type="pres">
      <dgm:prSet presAssocID="{8DADC0A6-AEA3-40DB-9B27-EFF0FADAB243}" presName="negativeSpace" presStyleCnt="0"/>
      <dgm:spPr/>
    </dgm:pt>
    <dgm:pt modelId="{C59A85B8-FFC2-4FFA-BCCF-FBBD5A8547C3}" type="pres">
      <dgm:prSet presAssocID="{8DADC0A6-AEA3-40DB-9B27-EFF0FADAB243}" presName="childText" presStyleLbl="conFgAcc1" presStyleIdx="2" presStyleCnt="4">
        <dgm:presLayoutVars>
          <dgm:bulletEnabled val="1"/>
        </dgm:presLayoutVars>
      </dgm:prSet>
      <dgm:spPr/>
    </dgm:pt>
    <dgm:pt modelId="{5DFBFB37-B6D2-407C-9E37-CC21599EB11F}" type="pres">
      <dgm:prSet presAssocID="{A6246286-43FA-4741-8EFB-F46501F905D9}" presName="spaceBetweenRectangles" presStyleCnt="0"/>
      <dgm:spPr/>
    </dgm:pt>
    <dgm:pt modelId="{920CC577-AEEB-43EF-B462-23D92C7C0785}" type="pres">
      <dgm:prSet presAssocID="{47CB5CD8-817A-4278-BAA4-4DF96F860329}" presName="parentLin" presStyleCnt="0"/>
      <dgm:spPr/>
    </dgm:pt>
    <dgm:pt modelId="{87BE124C-DFE8-4FE1-B525-912E3D521068}" type="pres">
      <dgm:prSet presAssocID="{47CB5CD8-817A-4278-BAA4-4DF96F860329}" presName="parentLeftMargin" presStyleLbl="node1" presStyleIdx="2" presStyleCnt="4"/>
      <dgm:spPr/>
    </dgm:pt>
    <dgm:pt modelId="{3FF72BE7-FDDB-42C2-A926-9F854F6858B4}" type="pres">
      <dgm:prSet presAssocID="{47CB5CD8-817A-4278-BAA4-4DF96F860329}" presName="parentText" presStyleLbl="node1" presStyleIdx="3" presStyleCnt="4">
        <dgm:presLayoutVars>
          <dgm:chMax val="0"/>
          <dgm:bulletEnabled val="1"/>
        </dgm:presLayoutVars>
      </dgm:prSet>
      <dgm:spPr/>
    </dgm:pt>
    <dgm:pt modelId="{5EDEFC2E-DE5A-4C00-A414-D331B396A895}" type="pres">
      <dgm:prSet presAssocID="{47CB5CD8-817A-4278-BAA4-4DF96F860329}" presName="negativeSpace" presStyleCnt="0"/>
      <dgm:spPr/>
    </dgm:pt>
    <dgm:pt modelId="{A4F20792-52C3-406B-B514-65CB3055665B}" type="pres">
      <dgm:prSet presAssocID="{47CB5CD8-817A-4278-BAA4-4DF96F860329}" presName="childText" presStyleLbl="conFgAcc1" presStyleIdx="3" presStyleCnt="4">
        <dgm:presLayoutVars>
          <dgm:bulletEnabled val="1"/>
        </dgm:presLayoutVars>
      </dgm:prSet>
      <dgm:spPr/>
    </dgm:pt>
  </dgm:ptLst>
  <dgm:cxnLst>
    <dgm:cxn modelId="{BA9CBD03-0A99-4073-B366-4383603D257C}" srcId="{C740EC83-628A-45C5-932F-AC75B8E199B2}" destId="{EF45AB37-D939-49D0-9D92-BE107742AFCB}" srcOrd="1" destOrd="0" parTransId="{6D6A8D87-963B-4975-869A-524A15D70561}" sibTransId="{04168D48-BB25-46DC-A2B0-45F425A9E1D1}"/>
    <dgm:cxn modelId="{F6452504-2211-45B6-B6BC-3F7E08D68B69}" type="presOf" srcId="{8DADC0A6-AEA3-40DB-9B27-EFF0FADAB243}" destId="{D9DB532F-91C2-45D3-A3D3-89E319D07C3C}" srcOrd="0" destOrd="0" presId="urn:microsoft.com/office/officeart/2005/8/layout/list1"/>
    <dgm:cxn modelId="{57E3260D-CD40-4442-A0B5-F6ADA5CD87B8}" type="presOf" srcId="{EF45AB37-D939-49D0-9D92-BE107742AFCB}" destId="{D84C8DE5-8D1B-422C-820F-F0812866A2BC}" srcOrd="1" destOrd="0" presId="urn:microsoft.com/office/officeart/2005/8/layout/list1"/>
    <dgm:cxn modelId="{F70F390F-0499-45FE-91E1-324C3EA68036}" type="presOf" srcId="{15DDA17D-8E7F-4EA8-9C62-42DF98D0DB33}" destId="{DB4D0488-62F0-4FD5-9FA5-D1B784BC7E3D}" srcOrd="0" destOrd="0" presId="urn:microsoft.com/office/officeart/2005/8/layout/list1"/>
    <dgm:cxn modelId="{AD27B015-FAD1-4ECD-A617-55A2E3BFF559}" type="presOf" srcId="{C740EC83-628A-45C5-932F-AC75B8E199B2}" destId="{5377AB4B-4327-4D3B-BD58-860B37611ACC}" srcOrd="0" destOrd="0" presId="urn:microsoft.com/office/officeart/2005/8/layout/list1"/>
    <dgm:cxn modelId="{92DD5226-0157-4B42-95C1-8625C18BA719}" type="presOf" srcId="{EF45AB37-D939-49D0-9D92-BE107742AFCB}" destId="{930A4B81-5BE8-4BFD-8991-7771E9024B27}" srcOrd="0" destOrd="0" presId="urn:microsoft.com/office/officeart/2005/8/layout/list1"/>
    <dgm:cxn modelId="{A5020F2B-FDED-49DE-AD0A-70A258E1A272}" type="presOf" srcId="{6B822F26-0779-4CD6-836A-A192BB04EEDE}" destId="{3ADC0F0A-E59D-478D-8576-8274E3923BE2}" srcOrd="1" destOrd="0" presId="urn:microsoft.com/office/officeart/2005/8/layout/list1"/>
    <dgm:cxn modelId="{D85F872F-68B1-4628-9679-1767060764EA}" type="presOf" srcId="{47CB5CD8-817A-4278-BAA4-4DF96F860329}" destId="{3FF72BE7-FDDB-42C2-A926-9F854F6858B4}" srcOrd="1" destOrd="0" presId="urn:microsoft.com/office/officeart/2005/8/layout/list1"/>
    <dgm:cxn modelId="{AE6BF23C-9044-474B-92E8-34F6213FFBB7}" srcId="{6B822F26-0779-4CD6-836A-A192BB04EEDE}" destId="{15DDA17D-8E7F-4EA8-9C62-42DF98D0DB33}" srcOrd="0" destOrd="0" parTransId="{8D57BDC0-E89F-434D-9DB8-3333CA9AEA06}" sibTransId="{EEBF0707-1123-4D69-91FE-FCAE04484416}"/>
    <dgm:cxn modelId="{5F82A75B-90D2-4934-9AD4-7681A77857D6}" type="presOf" srcId="{B1845494-8211-4416-B363-CBD7A8BE96AF}" destId="{DD4EE9DA-45FE-4CA3-97B7-5CB22F3D2F9F}" srcOrd="0" destOrd="0" presId="urn:microsoft.com/office/officeart/2005/8/layout/list1"/>
    <dgm:cxn modelId="{A8362C67-3581-4235-BC28-2768144F1523}" type="presOf" srcId="{456BE465-B88D-45A6-B8FD-6913D864BECB}" destId="{A4F20792-52C3-406B-B514-65CB3055665B}" srcOrd="0" destOrd="0" presId="urn:microsoft.com/office/officeart/2005/8/layout/list1"/>
    <dgm:cxn modelId="{A92B016E-C952-49D1-91EA-F09C73AFE9FF}" type="presOf" srcId="{47CB5CD8-817A-4278-BAA4-4DF96F860329}" destId="{87BE124C-DFE8-4FE1-B525-912E3D521068}" srcOrd="0" destOrd="0" presId="urn:microsoft.com/office/officeart/2005/8/layout/list1"/>
    <dgm:cxn modelId="{EF5AC673-4087-4EF7-9160-634E2EC2D269}" srcId="{C740EC83-628A-45C5-932F-AC75B8E199B2}" destId="{6B822F26-0779-4CD6-836A-A192BB04EEDE}" srcOrd="0" destOrd="0" parTransId="{64951C83-1D70-408B-A7B8-11259CA54FC5}" sibTransId="{66D66DCE-E5D1-47C7-9DB1-CB9622945E5F}"/>
    <dgm:cxn modelId="{4DBE6D81-76B0-4BE2-A94B-78A093C86A1B}" type="presOf" srcId="{0DFCEE13-66E6-4BB2-8623-8BE2BA576E8D}" destId="{C59A85B8-FFC2-4FFA-BCCF-FBBD5A8547C3}" srcOrd="0" destOrd="0" presId="urn:microsoft.com/office/officeart/2005/8/layout/list1"/>
    <dgm:cxn modelId="{D5857888-2D0E-4009-96D0-C0D1D05DD0F4}" srcId="{8DADC0A6-AEA3-40DB-9B27-EFF0FADAB243}" destId="{0DFCEE13-66E6-4BB2-8623-8BE2BA576E8D}" srcOrd="0" destOrd="0" parTransId="{E423DB3B-9BAE-49EB-9B0C-38C059F7F259}" sibTransId="{166EEE40-F455-4814-A8E0-78A3D0F4FB88}"/>
    <dgm:cxn modelId="{26544D8E-B4C6-4F05-A426-860265E4E2AB}" type="presOf" srcId="{6B822F26-0779-4CD6-836A-A192BB04EEDE}" destId="{F1B9ED8B-5718-4D8A-971F-3CBC7C788662}" srcOrd="0" destOrd="0" presId="urn:microsoft.com/office/officeart/2005/8/layout/list1"/>
    <dgm:cxn modelId="{460E15A0-E340-4884-AF58-E68456AE7016}" srcId="{C740EC83-628A-45C5-932F-AC75B8E199B2}" destId="{8DADC0A6-AEA3-40DB-9B27-EFF0FADAB243}" srcOrd="2" destOrd="0" parTransId="{C001D028-EEAF-47D8-998E-6F472658BFCA}" sibTransId="{A6246286-43FA-4741-8EFB-F46501F905D9}"/>
    <dgm:cxn modelId="{369630B4-B0BB-4D41-9B9A-9A3B6D679ED6}" srcId="{C740EC83-628A-45C5-932F-AC75B8E199B2}" destId="{47CB5CD8-817A-4278-BAA4-4DF96F860329}" srcOrd="3" destOrd="0" parTransId="{EB982D11-96E8-4BD9-826F-2EA321377C28}" sibTransId="{E191E0A3-441F-47CF-98A2-CCA1E1AC8EEC}"/>
    <dgm:cxn modelId="{21C20FB5-3A14-4D5C-82A9-D32E7536BBE0}" type="presOf" srcId="{8DADC0A6-AEA3-40DB-9B27-EFF0FADAB243}" destId="{4BD6FFCB-0D0F-4AD7-8D92-7D5DF4AE596E}" srcOrd="1" destOrd="0" presId="urn:microsoft.com/office/officeart/2005/8/layout/list1"/>
    <dgm:cxn modelId="{473B52BE-FC8F-4A08-B87B-0F5519B0C09B}" srcId="{EF45AB37-D939-49D0-9D92-BE107742AFCB}" destId="{B1845494-8211-4416-B363-CBD7A8BE96AF}" srcOrd="0" destOrd="0" parTransId="{4F779139-95DB-45AB-AF9D-D732DFE1FF1A}" sibTransId="{6985CBF0-9D86-4B82-A2BB-49BB606BF4B4}"/>
    <dgm:cxn modelId="{83FAEAF4-9D97-4DD4-AACB-166B166CC687}" srcId="{47CB5CD8-817A-4278-BAA4-4DF96F860329}" destId="{456BE465-B88D-45A6-B8FD-6913D864BECB}" srcOrd="0" destOrd="0" parTransId="{38740A1A-B797-4732-9B51-DE19844C7FFE}" sibTransId="{706B39FE-6EB4-4DAD-8A68-52639E4EE1F5}"/>
    <dgm:cxn modelId="{4824ED93-15D8-4AD4-AC9E-71109D05042C}" type="presParOf" srcId="{5377AB4B-4327-4D3B-BD58-860B37611ACC}" destId="{1A38497F-F831-4059-BF23-5B56B3BD5906}" srcOrd="0" destOrd="0" presId="urn:microsoft.com/office/officeart/2005/8/layout/list1"/>
    <dgm:cxn modelId="{14C9614F-1420-46E0-8346-F199DE4E9C8E}" type="presParOf" srcId="{1A38497F-F831-4059-BF23-5B56B3BD5906}" destId="{F1B9ED8B-5718-4D8A-971F-3CBC7C788662}" srcOrd="0" destOrd="0" presId="urn:microsoft.com/office/officeart/2005/8/layout/list1"/>
    <dgm:cxn modelId="{A5C25AA5-00D2-4D25-B45A-6E085C00BA6A}" type="presParOf" srcId="{1A38497F-F831-4059-BF23-5B56B3BD5906}" destId="{3ADC0F0A-E59D-478D-8576-8274E3923BE2}" srcOrd="1" destOrd="0" presId="urn:microsoft.com/office/officeart/2005/8/layout/list1"/>
    <dgm:cxn modelId="{8225115B-B418-4AF4-A0BF-B954EA730264}" type="presParOf" srcId="{5377AB4B-4327-4D3B-BD58-860B37611ACC}" destId="{844A16FB-7811-4A17-A926-4A2B1EDC7096}" srcOrd="1" destOrd="0" presId="urn:microsoft.com/office/officeart/2005/8/layout/list1"/>
    <dgm:cxn modelId="{647857FB-CC84-4F00-9475-10C45FB581AA}" type="presParOf" srcId="{5377AB4B-4327-4D3B-BD58-860B37611ACC}" destId="{DB4D0488-62F0-4FD5-9FA5-D1B784BC7E3D}" srcOrd="2" destOrd="0" presId="urn:microsoft.com/office/officeart/2005/8/layout/list1"/>
    <dgm:cxn modelId="{A5894B41-C803-49AE-A658-8DC7347CCF37}" type="presParOf" srcId="{5377AB4B-4327-4D3B-BD58-860B37611ACC}" destId="{AF0B6A3A-2CC0-40CA-B24F-A758B326E48A}" srcOrd="3" destOrd="0" presId="urn:microsoft.com/office/officeart/2005/8/layout/list1"/>
    <dgm:cxn modelId="{BDFA9D85-4D84-4AE4-8966-DC574089B20D}" type="presParOf" srcId="{5377AB4B-4327-4D3B-BD58-860B37611ACC}" destId="{A7C18A97-1768-4942-B690-FCF366058230}" srcOrd="4" destOrd="0" presId="urn:microsoft.com/office/officeart/2005/8/layout/list1"/>
    <dgm:cxn modelId="{6B2D3416-2437-4651-A06F-54CD3CA0855E}" type="presParOf" srcId="{A7C18A97-1768-4942-B690-FCF366058230}" destId="{930A4B81-5BE8-4BFD-8991-7771E9024B27}" srcOrd="0" destOrd="0" presId="urn:microsoft.com/office/officeart/2005/8/layout/list1"/>
    <dgm:cxn modelId="{42450970-EAE3-4B02-8CF0-6CD82B74FB46}" type="presParOf" srcId="{A7C18A97-1768-4942-B690-FCF366058230}" destId="{D84C8DE5-8D1B-422C-820F-F0812866A2BC}" srcOrd="1" destOrd="0" presId="urn:microsoft.com/office/officeart/2005/8/layout/list1"/>
    <dgm:cxn modelId="{0250F667-2D9F-4165-A41D-FC736AF211F4}" type="presParOf" srcId="{5377AB4B-4327-4D3B-BD58-860B37611ACC}" destId="{6051B644-8471-4500-A123-A5B4B05E6EEF}" srcOrd="5" destOrd="0" presId="urn:microsoft.com/office/officeart/2005/8/layout/list1"/>
    <dgm:cxn modelId="{E2CE4FE6-0828-432D-A031-8E1D80DE047E}" type="presParOf" srcId="{5377AB4B-4327-4D3B-BD58-860B37611ACC}" destId="{DD4EE9DA-45FE-4CA3-97B7-5CB22F3D2F9F}" srcOrd="6" destOrd="0" presId="urn:microsoft.com/office/officeart/2005/8/layout/list1"/>
    <dgm:cxn modelId="{731B861C-B8D1-419D-97AD-6CE3BE0ABFE5}" type="presParOf" srcId="{5377AB4B-4327-4D3B-BD58-860B37611ACC}" destId="{92E18948-2937-4B2F-B669-6DFAF555E45D}" srcOrd="7" destOrd="0" presId="urn:microsoft.com/office/officeart/2005/8/layout/list1"/>
    <dgm:cxn modelId="{597994F8-F505-4A63-9F39-D68D8F432B29}" type="presParOf" srcId="{5377AB4B-4327-4D3B-BD58-860B37611ACC}" destId="{1F63F7BD-656F-408B-82DC-C847C79D42AB}" srcOrd="8" destOrd="0" presId="urn:microsoft.com/office/officeart/2005/8/layout/list1"/>
    <dgm:cxn modelId="{CF03EAF2-B5BE-4F21-8BD6-AD115E3AEDC8}" type="presParOf" srcId="{1F63F7BD-656F-408B-82DC-C847C79D42AB}" destId="{D9DB532F-91C2-45D3-A3D3-89E319D07C3C}" srcOrd="0" destOrd="0" presId="urn:microsoft.com/office/officeart/2005/8/layout/list1"/>
    <dgm:cxn modelId="{27625E57-7F19-4BE6-914D-FF18DF9B81C4}" type="presParOf" srcId="{1F63F7BD-656F-408B-82DC-C847C79D42AB}" destId="{4BD6FFCB-0D0F-4AD7-8D92-7D5DF4AE596E}" srcOrd="1" destOrd="0" presId="urn:microsoft.com/office/officeart/2005/8/layout/list1"/>
    <dgm:cxn modelId="{15AE5692-3065-4A61-9F35-55E7AFFC95E3}" type="presParOf" srcId="{5377AB4B-4327-4D3B-BD58-860B37611ACC}" destId="{C8E68F08-319A-4200-9D72-D141D071C7CE}" srcOrd="9" destOrd="0" presId="urn:microsoft.com/office/officeart/2005/8/layout/list1"/>
    <dgm:cxn modelId="{3C385865-734D-4011-BB2D-0B04D1A59612}" type="presParOf" srcId="{5377AB4B-4327-4D3B-BD58-860B37611ACC}" destId="{C59A85B8-FFC2-4FFA-BCCF-FBBD5A8547C3}" srcOrd="10" destOrd="0" presId="urn:microsoft.com/office/officeart/2005/8/layout/list1"/>
    <dgm:cxn modelId="{F744AE46-E3F8-427C-B572-7F5475B80F9D}" type="presParOf" srcId="{5377AB4B-4327-4D3B-BD58-860B37611ACC}" destId="{5DFBFB37-B6D2-407C-9E37-CC21599EB11F}" srcOrd="11" destOrd="0" presId="urn:microsoft.com/office/officeart/2005/8/layout/list1"/>
    <dgm:cxn modelId="{349A8FE4-195A-4D9E-8F54-D1C2AC6DB541}" type="presParOf" srcId="{5377AB4B-4327-4D3B-BD58-860B37611ACC}" destId="{920CC577-AEEB-43EF-B462-23D92C7C0785}" srcOrd="12" destOrd="0" presId="urn:microsoft.com/office/officeart/2005/8/layout/list1"/>
    <dgm:cxn modelId="{E637A2A3-3483-4D82-B52C-2512E41D5CAE}" type="presParOf" srcId="{920CC577-AEEB-43EF-B462-23D92C7C0785}" destId="{87BE124C-DFE8-4FE1-B525-912E3D521068}" srcOrd="0" destOrd="0" presId="urn:microsoft.com/office/officeart/2005/8/layout/list1"/>
    <dgm:cxn modelId="{180D0ADE-52D2-40CC-94FD-50857A5EA0D9}" type="presParOf" srcId="{920CC577-AEEB-43EF-B462-23D92C7C0785}" destId="{3FF72BE7-FDDB-42C2-A926-9F854F6858B4}" srcOrd="1" destOrd="0" presId="urn:microsoft.com/office/officeart/2005/8/layout/list1"/>
    <dgm:cxn modelId="{950AE2F3-9A53-4EDF-89FC-BE6C393FEAEB}" type="presParOf" srcId="{5377AB4B-4327-4D3B-BD58-860B37611ACC}" destId="{5EDEFC2E-DE5A-4C00-A414-D331B396A895}" srcOrd="13" destOrd="0" presId="urn:microsoft.com/office/officeart/2005/8/layout/list1"/>
    <dgm:cxn modelId="{2A406AAD-AE24-4697-ADD6-516C9C2ADECF}" type="presParOf" srcId="{5377AB4B-4327-4D3B-BD58-860B37611ACC}" destId="{A4F20792-52C3-406B-B514-65CB3055665B}"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8C5F5A-053D-4571-A107-5A1490B247D6}">
      <dsp:nvSpPr>
        <dsp:cNvPr id="0" name=""/>
        <dsp:cNvSpPr/>
      </dsp:nvSpPr>
      <dsp:spPr>
        <a:xfrm>
          <a:off x="0" y="0"/>
          <a:ext cx="6703695" cy="195810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i="0" kern="1200"/>
            <a:t>If an increase in feelings of </a:t>
          </a:r>
          <a:r>
            <a:rPr lang="en-US" sz="2700" kern="1200"/>
            <a:t>club</a:t>
          </a:r>
          <a:r>
            <a:rPr lang="en-US" sz="2700" b="0" i="0" kern="1200"/>
            <a:t> connection isn't enough to get you to buy into belonging, here's another interesting fact: </a:t>
          </a:r>
          <a:endParaRPr lang="en-US" sz="2700" kern="1200"/>
        </a:p>
      </dsp:txBody>
      <dsp:txXfrm>
        <a:off x="57351" y="57351"/>
        <a:ext cx="4679843" cy="1843400"/>
      </dsp:txXfrm>
    </dsp:sp>
    <dsp:sp modelId="{7791B57E-6503-461E-A659-9FA10679B893}">
      <dsp:nvSpPr>
        <dsp:cNvPr id="0" name=""/>
        <dsp:cNvSpPr/>
      </dsp:nvSpPr>
      <dsp:spPr>
        <a:xfrm>
          <a:off x="1183004" y="2393235"/>
          <a:ext cx="6703695" cy="1958102"/>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i="0" kern="1200" dirty="0"/>
            <a:t>Belonging isn't just a key to DEI; it's also the key to </a:t>
          </a:r>
          <a:r>
            <a:rPr lang="en-US" sz="2700" b="0" i="0" kern="1200"/>
            <a:t>club  engagement</a:t>
          </a:r>
          <a:r>
            <a:rPr lang="en-US" sz="2700" b="0" i="0" kern="1200" dirty="0"/>
            <a:t>.</a:t>
          </a:r>
          <a:endParaRPr lang="en-US" sz="2700" kern="1200" dirty="0"/>
        </a:p>
      </dsp:txBody>
      <dsp:txXfrm>
        <a:off x="1240355" y="2450586"/>
        <a:ext cx="4133221" cy="1843400"/>
      </dsp:txXfrm>
    </dsp:sp>
    <dsp:sp modelId="{A2B58018-9A54-45C9-9B67-2495C59EB940}">
      <dsp:nvSpPr>
        <dsp:cNvPr id="0" name=""/>
        <dsp:cNvSpPr/>
      </dsp:nvSpPr>
      <dsp:spPr>
        <a:xfrm>
          <a:off x="5430928" y="1539285"/>
          <a:ext cx="1272766" cy="1272766"/>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717300" y="1539285"/>
        <a:ext cx="700022" cy="9577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748A3F-5791-4736-86CE-02BA16DB4714}">
      <dsp:nvSpPr>
        <dsp:cNvPr id="0" name=""/>
        <dsp:cNvSpPr/>
      </dsp:nvSpPr>
      <dsp:spPr>
        <a:xfrm>
          <a:off x="0" y="1933"/>
          <a:ext cx="471878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7819B2-7910-40AC-BE29-13DA6EB3C960}">
      <dsp:nvSpPr>
        <dsp:cNvPr id="0" name=""/>
        <dsp:cNvSpPr/>
      </dsp:nvSpPr>
      <dsp:spPr>
        <a:xfrm>
          <a:off x="0" y="1933"/>
          <a:ext cx="4718785" cy="13987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100000"/>
            </a:lnSpc>
            <a:spcBef>
              <a:spcPct val="0"/>
            </a:spcBef>
            <a:spcAft>
              <a:spcPct val="35000"/>
            </a:spcAft>
            <a:buNone/>
          </a:pPr>
          <a:r>
            <a:rPr lang="en-US" sz="2500" b="0" i="0" kern="1200"/>
            <a:t>Clubs with high levels of belonging also have higher retention rates. </a:t>
          </a:r>
          <a:endParaRPr lang="en-US" sz="2500" kern="1200" dirty="0"/>
        </a:p>
      </dsp:txBody>
      <dsp:txXfrm>
        <a:off x="0" y="1933"/>
        <a:ext cx="4718785" cy="1398745"/>
      </dsp:txXfrm>
    </dsp:sp>
    <dsp:sp modelId="{38C3E180-E01C-4D33-9CBD-ACBDA2CCA91C}">
      <dsp:nvSpPr>
        <dsp:cNvPr id="0" name=""/>
        <dsp:cNvSpPr/>
      </dsp:nvSpPr>
      <dsp:spPr>
        <a:xfrm>
          <a:off x="0" y="1400679"/>
          <a:ext cx="4718785" cy="0"/>
        </a:xfrm>
        <a:prstGeom prst="lin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640FC2-8329-4FB2-900A-7F33658210C9}">
      <dsp:nvSpPr>
        <dsp:cNvPr id="0" name=""/>
        <dsp:cNvSpPr/>
      </dsp:nvSpPr>
      <dsp:spPr>
        <a:xfrm>
          <a:off x="0" y="1400679"/>
          <a:ext cx="4718785" cy="18515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100000"/>
            </a:lnSpc>
            <a:spcBef>
              <a:spcPct val="0"/>
            </a:spcBef>
            <a:spcAft>
              <a:spcPct val="35000"/>
            </a:spcAft>
            <a:buNone/>
          </a:pPr>
          <a:r>
            <a:rPr lang="en-US" sz="2500" b="0" i="0" kern="1200"/>
            <a:t>Clubs also see improvement with respect to retention, intention to stay and measures of teamwork effectiveness</a:t>
          </a:r>
          <a:endParaRPr lang="en-US" sz="2500" kern="1200" dirty="0"/>
        </a:p>
      </dsp:txBody>
      <dsp:txXfrm>
        <a:off x="0" y="1400679"/>
        <a:ext cx="4718785" cy="1851554"/>
      </dsp:txXfrm>
    </dsp:sp>
    <dsp:sp modelId="{B70599A6-0136-4C83-8164-FF481BC9FCAF}">
      <dsp:nvSpPr>
        <dsp:cNvPr id="0" name=""/>
        <dsp:cNvSpPr/>
      </dsp:nvSpPr>
      <dsp:spPr>
        <a:xfrm>
          <a:off x="0" y="3252234"/>
          <a:ext cx="4718785"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067FFD-6EB0-4622-B651-EDA44E727F07}">
      <dsp:nvSpPr>
        <dsp:cNvPr id="0" name=""/>
        <dsp:cNvSpPr/>
      </dsp:nvSpPr>
      <dsp:spPr>
        <a:xfrm>
          <a:off x="0" y="3252234"/>
          <a:ext cx="4718785" cy="2276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100000"/>
            </a:lnSpc>
            <a:spcBef>
              <a:spcPct val="0"/>
            </a:spcBef>
            <a:spcAft>
              <a:spcPct val="35000"/>
            </a:spcAft>
            <a:buNone/>
          </a:pPr>
          <a:r>
            <a:rPr lang="en-US" sz="2500" b="0" i="0" kern="1200"/>
            <a:t>When people feel as though they’re accepted and part of something, they’re more willing to support one another and the goals of the organization.</a:t>
          </a:r>
          <a:endParaRPr lang="en-US" sz="2500" kern="1200"/>
        </a:p>
      </dsp:txBody>
      <dsp:txXfrm>
        <a:off x="0" y="3252234"/>
        <a:ext cx="4718785" cy="22765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4D0488-62F0-4FD5-9FA5-D1B784BC7E3D}">
      <dsp:nvSpPr>
        <dsp:cNvPr id="0" name=""/>
        <dsp:cNvSpPr/>
      </dsp:nvSpPr>
      <dsp:spPr>
        <a:xfrm>
          <a:off x="0" y="367401"/>
          <a:ext cx="4775935" cy="1020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70666" tIns="374904" rIns="370666" bIns="128016" numCol="1" spcCol="1270" anchor="t" anchorCtr="0">
          <a:noAutofit/>
        </a:bodyPr>
        <a:lstStyle/>
        <a:p>
          <a:pPr marL="171450" lvl="1" indent="-171450" algn="l" defTabSz="800100">
            <a:lnSpc>
              <a:spcPct val="90000"/>
            </a:lnSpc>
            <a:spcBef>
              <a:spcPct val="0"/>
            </a:spcBef>
            <a:spcAft>
              <a:spcPct val="15000"/>
            </a:spcAft>
            <a:buChar char="•"/>
          </a:pPr>
          <a:r>
            <a:rPr lang="en-US" sz="1800" b="0" i="0" kern="1200"/>
            <a:t>Being recognized for who you are as well as being respected and rewarded for it.</a:t>
          </a:r>
          <a:endParaRPr lang="en-US" sz="1800" kern="1200"/>
        </a:p>
      </dsp:txBody>
      <dsp:txXfrm>
        <a:off x="0" y="367401"/>
        <a:ext cx="4775935" cy="1020600"/>
      </dsp:txXfrm>
    </dsp:sp>
    <dsp:sp modelId="{3ADC0F0A-E59D-478D-8576-8274E3923BE2}">
      <dsp:nvSpPr>
        <dsp:cNvPr id="0" name=""/>
        <dsp:cNvSpPr/>
      </dsp:nvSpPr>
      <dsp:spPr>
        <a:xfrm>
          <a:off x="238796" y="101721"/>
          <a:ext cx="3343154" cy="5313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6363" tIns="0" rIns="126363" bIns="0" numCol="1" spcCol="1270" anchor="ctr" anchorCtr="0">
          <a:noAutofit/>
        </a:bodyPr>
        <a:lstStyle/>
        <a:p>
          <a:pPr marL="0" lvl="0" indent="0" algn="l" defTabSz="800100">
            <a:lnSpc>
              <a:spcPct val="90000"/>
            </a:lnSpc>
            <a:spcBef>
              <a:spcPct val="0"/>
            </a:spcBef>
            <a:spcAft>
              <a:spcPct val="35000"/>
            </a:spcAft>
            <a:buNone/>
          </a:pPr>
          <a:r>
            <a:rPr lang="en-US" sz="1800" b="1" i="0" kern="1200"/>
            <a:t>Being seen:</a:t>
          </a:r>
          <a:endParaRPr lang="en-US" sz="1800" kern="1200"/>
        </a:p>
      </dsp:txBody>
      <dsp:txXfrm>
        <a:off x="264735" y="127660"/>
        <a:ext cx="3291276" cy="479482"/>
      </dsp:txXfrm>
    </dsp:sp>
    <dsp:sp modelId="{DD4EE9DA-45FE-4CA3-97B7-5CB22F3D2F9F}">
      <dsp:nvSpPr>
        <dsp:cNvPr id="0" name=""/>
        <dsp:cNvSpPr/>
      </dsp:nvSpPr>
      <dsp:spPr>
        <a:xfrm>
          <a:off x="0" y="1750881"/>
          <a:ext cx="4775935" cy="1020600"/>
        </a:xfrm>
        <a:prstGeom prst="rect">
          <a:avLst/>
        </a:prstGeom>
        <a:solidFill>
          <a:schemeClr val="lt1">
            <a:alpha val="90000"/>
            <a:hueOff val="0"/>
            <a:satOff val="0"/>
            <a:lumOff val="0"/>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70666" tIns="374904" rIns="370666" bIns="128016" numCol="1" spcCol="1270" anchor="t" anchorCtr="0">
          <a:noAutofit/>
        </a:bodyPr>
        <a:lstStyle/>
        <a:p>
          <a:pPr marL="171450" lvl="1" indent="-171450" algn="l" defTabSz="800100">
            <a:lnSpc>
              <a:spcPct val="90000"/>
            </a:lnSpc>
            <a:spcBef>
              <a:spcPct val="0"/>
            </a:spcBef>
            <a:spcAft>
              <a:spcPct val="15000"/>
            </a:spcAft>
            <a:buChar char="•"/>
          </a:pPr>
          <a:r>
            <a:rPr lang="en-US" sz="1800" b="0" i="0" kern="1200" dirty="0"/>
            <a:t>Having authentic, positive interactions with your club members and community.</a:t>
          </a:r>
          <a:endParaRPr lang="en-US" sz="1800" kern="1200" dirty="0"/>
        </a:p>
      </dsp:txBody>
      <dsp:txXfrm>
        <a:off x="0" y="1750881"/>
        <a:ext cx="4775935" cy="1020600"/>
      </dsp:txXfrm>
    </dsp:sp>
    <dsp:sp modelId="{D84C8DE5-8D1B-422C-820F-F0812866A2BC}">
      <dsp:nvSpPr>
        <dsp:cNvPr id="0" name=""/>
        <dsp:cNvSpPr/>
      </dsp:nvSpPr>
      <dsp:spPr>
        <a:xfrm>
          <a:off x="238796" y="1485201"/>
          <a:ext cx="3343154" cy="531360"/>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6363" tIns="0" rIns="126363" bIns="0" numCol="1" spcCol="1270" anchor="ctr" anchorCtr="0">
          <a:noAutofit/>
        </a:bodyPr>
        <a:lstStyle/>
        <a:p>
          <a:pPr marL="0" lvl="0" indent="0" algn="l" defTabSz="800100">
            <a:lnSpc>
              <a:spcPct val="90000"/>
            </a:lnSpc>
            <a:spcBef>
              <a:spcPct val="0"/>
            </a:spcBef>
            <a:spcAft>
              <a:spcPct val="35000"/>
            </a:spcAft>
            <a:buNone/>
          </a:pPr>
          <a:r>
            <a:rPr lang="en-US" sz="1800" b="1" i="0" kern="1200"/>
            <a:t>Feeling connected:</a:t>
          </a:r>
          <a:endParaRPr lang="en-US" sz="1800" kern="1200"/>
        </a:p>
      </dsp:txBody>
      <dsp:txXfrm>
        <a:off x="264735" y="1511140"/>
        <a:ext cx="3291276" cy="479482"/>
      </dsp:txXfrm>
    </dsp:sp>
    <dsp:sp modelId="{C59A85B8-FFC2-4FFA-BCCF-FBBD5A8547C3}">
      <dsp:nvSpPr>
        <dsp:cNvPr id="0" name=""/>
        <dsp:cNvSpPr/>
      </dsp:nvSpPr>
      <dsp:spPr>
        <a:xfrm>
          <a:off x="0" y="3134361"/>
          <a:ext cx="4775935" cy="1275750"/>
        </a:xfrm>
        <a:prstGeom prst="rect">
          <a:avLst/>
        </a:prstGeom>
        <a:solidFill>
          <a:schemeClr val="lt1">
            <a:alpha val="90000"/>
            <a:hueOff val="0"/>
            <a:satOff val="0"/>
            <a:lumOff val="0"/>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70666" tIns="374904" rIns="370666" bIns="128016" numCol="1" spcCol="1270" anchor="t" anchorCtr="0">
          <a:noAutofit/>
        </a:bodyPr>
        <a:lstStyle/>
        <a:p>
          <a:pPr marL="171450" lvl="1" indent="-171450" algn="l" defTabSz="800100">
            <a:lnSpc>
              <a:spcPct val="90000"/>
            </a:lnSpc>
            <a:spcBef>
              <a:spcPct val="0"/>
            </a:spcBef>
            <a:spcAft>
              <a:spcPct val="15000"/>
            </a:spcAft>
            <a:buChar char="•"/>
          </a:pPr>
          <a:r>
            <a:rPr lang="en-US" sz="1800" b="0" i="0" kern="1200" dirty="0"/>
            <a:t>Feeling that your peers can give you what you need to complete your community work and live a full life.</a:t>
          </a:r>
          <a:endParaRPr lang="en-US" sz="1800" kern="1200" dirty="0"/>
        </a:p>
      </dsp:txBody>
      <dsp:txXfrm>
        <a:off x="0" y="3134361"/>
        <a:ext cx="4775935" cy="1275750"/>
      </dsp:txXfrm>
    </dsp:sp>
    <dsp:sp modelId="{4BD6FFCB-0D0F-4AD7-8D92-7D5DF4AE596E}">
      <dsp:nvSpPr>
        <dsp:cNvPr id="0" name=""/>
        <dsp:cNvSpPr/>
      </dsp:nvSpPr>
      <dsp:spPr>
        <a:xfrm>
          <a:off x="238796" y="2868681"/>
          <a:ext cx="3343154" cy="531360"/>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6363" tIns="0" rIns="126363" bIns="0" numCol="1" spcCol="1270" anchor="ctr" anchorCtr="0">
          <a:noAutofit/>
        </a:bodyPr>
        <a:lstStyle/>
        <a:p>
          <a:pPr marL="0" lvl="0" indent="0" algn="l" defTabSz="800100">
            <a:lnSpc>
              <a:spcPct val="90000"/>
            </a:lnSpc>
            <a:spcBef>
              <a:spcPct val="0"/>
            </a:spcBef>
            <a:spcAft>
              <a:spcPct val="35000"/>
            </a:spcAft>
            <a:buNone/>
          </a:pPr>
          <a:r>
            <a:rPr lang="en-US" sz="1800" b="1" i="0" kern="1200"/>
            <a:t>Feeling supported:</a:t>
          </a:r>
          <a:endParaRPr lang="en-US" sz="1800" kern="1200"/>
        </a:p>
      </dsp:txBody>
      <dsp:txXfrm>
        <a:off x="264735" y="2894620"/>
        <a:ext cx="3291276" cy="479482"/>
      </dsp:txXfrm>
    </dsp:sp>
    <dsp:sp modelId="{A4F20792-52C3-406B-B514-65CB3055665B}">
      <dsp:nvSpPr>
        <dsp:cNvPr id="0" name=""/>
        <dsp:cNvSpPr/>
      </dsp:nvSpPr>
      <dsp:spPr>
        <a:xfrm>
          <a:off x="0" y="4772991"/>
          <a:ext cx="4775935" cy="1530900"/>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70666" tIns="374904" rIns="370666" bIns="128016" numCol="1" spcCol="1270" anchor="t" anchorCtr="0">
          <a:noAutofit/>
        </a:bodyPr>
        <a:lstStyle/>
        <a:p>
          <a:pPr marL="171450" lvl="1" indent="-171450" algn="l" defTabSz="800100">
            <a:lnSpc>
              <a:spcPct val="90000"/>
            </a:lnSpc>
            <a:spcBef>
              <a:spcPct val="0"/>
            </a:spcBef>
            <a:spcAft>
              <a:spcPct val="15000"/>
            </a:spcAft>
            <a:buChar char="•"/>
          </a:pPr>
          <a:r>
            <a:rPr lang="en-US" sz="1800" b="0" i="0" kern="1200" dirty="0"/>
            <a:t>You feel that your clubs' values align with your own, and you feel proud to come to club meetings with an aligned purpose and vision.</a:t>
          </a:r>
          <a:endParaRPr lang="en-US" sz="1800" kern="1200" dirty="0"/>
        </a:p>
      </dsp:txBody>
      <dsp:txXfrm>
        <a:off x="0" y="4772991"/>
        <a:ext cx="4775935" cy="1530900"/>
      </dsp:txXfrm>
    </dsp:sp>
    <dsp:sp modelId="{3FF72BE7-FDDB-42C2-A926-9F854F6858B4}">
      <dsp:nvSpPr>
        <dsp:cNvPr id="0" name=""/>
        <dsp:cNvSpPr/>
      </dsp:nvSpPr>
      <dsp:spPr>
        <a:xfrm>
          <a:off x="238796" y="4507311"/>
          <a:ext cx="3343154" cy="53136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6363" tIns="0" rIns="126363" bIns="0" numCol="1" spcCol="1270" anchor="ctr" anchorCtr="0">
          <a:noAutofit/>
        </a:bodyPr>
        <a:lstStyle/>
        <a:p>
          <a:pPr marL="0" lvl="0" indent="0" algn="l" defTabSz="800100">
            <a:lnSpc>
              <a:spcPct val="90000"/>
            </a:lnSpc>
            <a:spcBef>
              <a:spcPct val="0"/>
            </a:spcBef>
            <a:spcAft>
              <a:spcPct val="35000"/>
            </a:spcAft>
            <a:buNone/>
          </a:pPr>
          <a:r>
            <a:rPr lang="en-US" sz="1800" b="1" i="0" kern="1200"/>
            <a:t>Feeling proud:</a:t>
          </a:r>
          <a:endParaRPr lang="en-US" sz="1800" kern="1200"/>
        </a:p>
      </dsp:txBody>
      <dsp:txXfrm>
        <a:off x="264735" y="4533250"/>
        <a:ext cx="3291276"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2" y="2"/>
            <a:ext cx="3038475" cy="465138"/>
          </a:xfrm>
          <a:prstGeom prst="rect">
            <a:avLst/>
          </a:prstGeom>
          <a:noFill/>
          <a:ln w="9525">
            <a:noFill/>
            <a:miter lim="800000"/>
            <a:headEnd/>
            <a:tailEnd/>
          </a:ln>
        </p:spPr>
        <p:txBody>
          <a:bodyPr vert="horz" wrap="square" lIns="93154" tIns="46577" rIns="93154" bIns="46577" numCol="1" anchor="t" anchorCtr="0" compatLnSpc="1">
            <a:prstTxWarp prst="textNoShape">
              <a:avLst/>
            </a:prstTxWarp>
          </a:bodyPr>
          <a:lstStyle>
            <a:lvl1pPr defTabSz="931630">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19459" name="Rectangle 3"/>
          <p:cNvSpPr>
            <a:spLocks noGrp="1" noChangeArrowheads="1"/>
          </p:cNvSpPr>
          <p:nvPr>
            <p:ph type="dt" sz="quarter" idx="1"/>
          </p:nvPr>
        </p:nvSpPr>
        <p:spPr bwMode="auto">
          <a:xfrm>
            <a:off x="3971927" y="2"/>
            <a:ext cx="3038475" cy="465138"/>
          </a:xfrm>
          <a:prstGeom prst="rect">
            <a:avLst/>
          </a:prstGeom>
          <a:noFill/>
          <a:ln w="9525">
            <a:noFill/>
            <a:miter lim="800000"/>
            <a:headEnd/>
            <a:tailEnd/>
          </a:ln>
        </p:spPr>
        <p:txBody>
          <a:bodyPr vert="horz" wrap="square" lIns="93154" tIns="46577" rIns="93154" bIns="46577" numCol="1" anchor="t" anchorCtr="0" compatLnSpc="1">
            <a:prstTxWarp prst="textNoShape">
              <a:avLst/>
            </a:prstTxWarp>
          </a:bodyPr>
          <a:lstStyle>
            <a:lvl1pPr algn="r" defTabSz="931630">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19460" name="Rectangle 4"/>
          <p:cNvSpPr>
            <a:spLocks noGrp="1" noChangeArrowheads="1"/>
          </p:cNvSpPr>
          <p:nvPr>
            <p:ph type="ftr" sz="quarter" idx="2"/>
          </p:nvPr>
        </p:nvSpPr>
        <p:spPr bwMode="auto">
          <a:xfrm>
            <a:off x="2" y="8831265"/>
            <a:ext cx="3038475" cy="465137"/>
          </a:xfrm>
          <a:prstGeom prst="rect">
            <a:avLst/>
          </a:prstGeom>
          <a:noFill/>
          <a:ln w="9525">
            <a:noFill/>
            <a:miter lim="800000"/>
            <a:headEnd/>
            <a:tailEnd/>
          </a:ln>
        </p:spPr>
        <p:txBody>
          <a:bodyPr vert="horz" wrap="square" lIns="93154" tIns="46577" rIns="93154" bIns="46577" numCol="1" anchor="b" anchorCtr="0" compatLnSpc="1">
            <a:prstTxWarp prst="textNoShape">
              <a:avLst/>
            </a:prstTxWarp>
          </a:bodyPr>
          <a:lstStyle>
            <a:lvl1pPr defTabSz="931630">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19461" name="Rectangle 5"/>
          <p:cNvSpPr>
            <a:spLocks noGrp="1" noChangeArrowheads="1"/>
          </p:cNvSpPr>
          <p:nvPr>
            <p:ph type="sldNum" sz="quarter" idx="3"/>
          </p:nvPr>
        </p:nvSpPr>
        <p:spPr bwMode="auto">
          <a:xfrm>
            <a:off x="3971927" y="8831265"/>
            <a:ext cx="3038475" cy="465137"/>
          </a:xfrm>
          <a:prstGeom prst="rect">
            <a:avLst/>
          </a:prstGeom>
          <a:noFill/>
          <a:ln w="9525">
            <a:noFill/>
            <a:miter lim="800000"/>
            <a:headEnd/>
            <a:tailEnd/>
          </a:ln>
        </p:spPr>
        <p:txBody>
          <a:bodyPr vert="horz" wrap="square" lIns="93154" tIns="46577" rIns="93154" bIns="46577" numCol="1" anchor="b" anchorCtr="0" compatLnSpc="1">
            <a:prstTxWarp prst="textNoShape">
              <a:avLst/>
            </a:prstTxWarp>
          </a:bodyPr>
          <a:lstStyle>
            <a:lvl1pPr algn="r" defTabSz="931630">
              <a:defRPr sz="1200" smtClean="0"/>
            </a:lvl1pPr>
          </a:lstStyle>
          <a:p>
            <a:pPr>
              <a:defRPr/>
            </a:pPr>
            <a:fld id="{5E2A8F52-5D5E-F348-8971-795E9819BC5C}" type="slidenum">
              <a:rPr lang="en-US"/>
              <a:pPr>
                <a:defRPr/>
              </a:pPr>
              <a:t>‹#›</a:t>
            </a:fld>
            <a:endParaRPr lang="en-US" dirty="0"/>
          </a:p>
        </p:txBody>
      </p:sp>
    </p:spTree>
    <p:extLst>
      <p:ext uri="{BB962C8B-B14F-4D97-AF65-F5344CB8AC3E}">
        <p14:creationId xmlns:p14="http://schemas.microsoft.com/office/powerpoint/2010/main" val="26480154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2" y="2"/>
            <a:ext cx="3038475" cy="465138"/>
          </a:xfrm>
          <a:prstGeom prst="rect">
            <a:avLst/>
          </a:prstGeom>
          <a:noFill/>
          <a:ln w="9525">
            <a:noFill/>
            <a:miter lim="800000"/>
            <a:headEnd/>
            <a:tailEnd/>
          </a:ln>
        </p:spPr>
        <p:txBody>
          <a:bodyPr vert="horz" wrap="square" lIns="93154" tIns="46577" rIns="93154" bIns="46577" numCol="1" anchor="t" anchorCtr="0" compatLnSpc="1">
            <a:prstTxWarp prst="textNoShape">
              <a:avLst/>
            </a:prstTxWarp>
          </a:bodyPr>
          <a:lstStyle>
            <a:lvl1pPr defTabSz="931630">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3075" name="Rectangle 3"/>
          <p:cNvSpPr>
            <a:spLocks noGrp="1" noChangeArrowheads="1"/>
          </p:cNvSpPr>
          <p:nvPr>
            <p:ph type="dt" idx="1"/>
          </p:nvPr>
        </p:nvSpPr>
        <p:spPr bwMode="auto">
          <a:xfrm>
            <a:off x="3971927" y="2"/>
            <a:ext cx="3038475" cy="465138"/>
          </a:xfrm>
          <a:prstGeom prst="rect">
            <a:avLst/>
          </a:prstGeom>
          <a:noFill/>
          <a:ln w="9525">
            <a:noFill/>
            <a:miter lim="800000"/>
            <a:headEnd/>
            <a:tailEnd/>
          </a:ln>
        </p:spPr>
        <p:txBody>
          <a:bodyPr vert="horz" wrap="square" lIns="93154" tIns="46577" rIns="93154" bIns="46577" numCol="1" anchor="t" anchorCtr="0" compatLnSpc="1">
            <a:prstTxWarp prst="textNoShape">
              <a:avLst/>
            </a:prstTxWarp>
          </a:bodyPr>
          <a:lstStyle>
            <a:lvl1pPr algn="r" defTabSz="931630">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1536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077" name="Rectangle 5"/>
          <p:cNvSpPr>
            <a:spLocks noGrp="1" noChangeArrowheads="1"/>
          </p:cNvSpPr>
          <p:nvPr>
            <p:ph type="body" sz="quarter" idx="3"/>
          </p:nvPr>
        </p:nvSpPr>
        <p:spPr bwMode="auto">
          <a:xfrm>
            <a:off x="935040" y="4416425"/>
            <a:ext cx="5140325" cy="4183063"/>
          </a:xfrm>
          <a:prstGeom prst="rect">
            <a:avLst/>
          </a:prstGeom>
          <a:noFill/>
          <a:ln w="9525">
            <a:noFill/>
            <a:miter lim="800000"/>
            <a:headEnd/>
            <a:tailEnd/>
          </a:ln>
        </p:spPr>
        <p:txBody>
          <a:bodyPr vert="horz" wrap="square" lIns="93154" tIns="46577" rIns="93154" bIns="4657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2" y="8831265"/>
            <a:ext cx="3038475" cy="465137"/>
          </a:xfrm>
          <a:prstGeom prst="rect">
            <a:avLst/>
          </a:prstGeom>
          <a:noFill/>
          <a:ln w="9525">
            <a:noFill/>
            <a:miter lim="800000"/>
            <a:headEnd/>
            <a:tailEnd/>
          </a:ln>
        </p:spPr>
        <p:txBody>
          <a:bodyPr vert="horz" wrap="square" lIns="93154" tIns="46577" rIns="93154" bIns="46577" numCol="1" anchor="b" anchorCtr="0" compatLnSpc="1">
            <a:prstTxWarp prst="textNoShape">
              <a:avLst/>
            </a:prstTxWarp>
          </a:bodyPr>
          <a:lstStyle>
            <a:lvl1pPr defTabSz="931630">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3079" name="Rectangle 7"/>
          <p:cNvSpPr>
            <a:spLocks noGrp="1" noChangeArrowheads="1"/>
          </p:cNvSpPr>
          <p:nvPr>
            <p:ph type="sldNum" sz="quarter" idx="5"/>
          </p:nvPr>
        </p:nvSpPr>
        <p:spPr bwMode="auto">
          <a:xfrm>
            <a:off x="3971927" y="8831265"/>
            <a:ext cx="3038475" cy="465137"/>
          </a:xfrm>
          <a:prstGeom prst="rect">
            <a:avLst/>
          </a:prstGeom>
          <a:noFill/>
          <a:ln w="9525">
            <a:noFill/>
            <a:miter lim="800000"/>
            <a:headEnd/>
            <a:tailEnd/>
          </a:ln>
        </p:spPr>
        <p:txBody>
          <a:bodyPr vert="horz" wrap="square" lIns="93154" tIns="46577" rIns="93154" bIns="46577" numCol="1" anchor="b" anchorCtr="0" compatLnSpc="1">
            <a:prstTxWarp prst="textNoShape">
              <a:avLst/>
            </a:prstTxWarp>
          </a:bodyPr>
          <a:lstStyle>
            <a:lvl1pPr algn="r" defTabSz="931630">
              <a:defRPr sz="1200" smtClean="0"/>
            </a:lvl1pPr>
          </a:lstStyle>
          <a:p>
            <a:pPr>
              <a:defRPr/>
            </a:pPr>
            <a:fld id="{A921F9F1-0516-7249-8BD1-DDD6B224F66A}" type="slidenum">
              <a:rPr lang="en-US"/>
              <a:pPr>
                <a:defRPr/>
              </a:pPr>
              <a:t>‹#›</a:t>
            </a:fld>
            <a:endParaRPr lang="en-US" dirty="0"/>
          </a:p>
        </p:txBody>
      </p:sp>
    </p:spTree>
    <p:extLst>
      <p:ext uri="{BB962C8B-B14F-4D97-AF65-F5344CB8AC3E}">
        <p14:creationId xmlns:p14="http://schemas.microsoft.com/office/powerpoint/2010/main" val="26366409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1pPr>
    <a:lvl2pPr marL="4572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2pPr>
    <a:lvl3pPr marL="9144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3pPr>
    <a:lvl4pPr marL="13716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4pPr>
    <a:lvl5pPr marL="18288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A921F9F1-0516-7249-8BD1-DDD6B224F66A}" type="slidenum">
              <a:rPr lang="en-US" smtClean="0"/>
              <a:pPr>
                <a:defRPr/>
              </a:pPr>
              <a:t>1</a:t>
            </a:fld>
            <a:endParaRPr lang="en-US" dirty="0"/>
          </a:p>
        </p:txBody>
      </p:sp>
    </p:spTree>
    <p:extLst>
      <p:ext uri="{BB962C8B-B14F-4D97-AF65-F5344CB8AC3E}">
        <p14:creationId xmlns:p14="http://schemas.microsoft.com/office/powerpoint/2010/main" val="1802597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F2E44-DBF1-4EED-5404-5B7D96691D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FF98DA-DF88-A108-C5BD-E638E45579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BA90D4-ED72-ACB3-9323-6CB74D65895D}"/>
              </a:ext>
            </a:extLst>
          </p:cNvPr>
          <p:cNvSpPr>
            <a:spLocks noGrp="1"/>
          </p:cNvSpPr>
          <p:nvPr>
            <p:ph type="body" idx="1"/>
          </p:nvPr>
        </p:nvSpPr>
        <p:spPr/>
        <p:txBody>
          <a:bodyPr/>
          <a:lstStyle/>
          <a:p>
            <a:r>
              <a:rPr lang="en-US" dirty="0"/>
              <a:t>In Rotary, </a:t>
            </a:r>
            <a:r>
              <a:rPr lang="en-US" b="1" dirty="0"/>
              <a:t>belonging</a:t>
            </a:r>
            <a:r>
              <a:rPr lang="en-US" dirty="0"/>
              <a:t> is more than just a sense of inclusion—it’s the emotional connection and investment that members have in the organization’s mission and community. </a:t>
            </a:r>
          </a:p>
          <a:p>
            <a:endParaRPr lang="en-US" dirty="0"/>
          </a:p>
          <a:p>
            <a:endParaRPr lang="en-US" dirty="0"/>
          </a:p>
        </p:txBody>
      </p:sp>
      <p:sp>
        <p:nvSpPr>
          <p:cNvPr id="4" name="Slide Number Placeholder 3">
            <a:extLst>
              <a:ext uri="{FF2B5EF4-FFF2-40B4-BE49-F238E27FC236}">
                <a16:creationId xmlns:a16="http://schemas.microsoft.com/office/drawing/2014/main" id="{D200E91A-F959-DCA6-BE5D-E687B2EF6E7E}"/>
              </a:ext>
            </a:extLst>
          </p:cNvPr>
          <p:cNvSpPr>
            <a:spLocks noGrp="1"/>
          </p:cNvSpPr>
          <p:nvPr>
            <p:ph type="sldNum" sz="quarter" idx="5"/>
          </p:nvPr>
        </p:nvSpPr>
        <p:spPr/>
        <p:txBody>
          <a:bodyPr/>
          <a:lstStyle/>
          <a:p>
            <a:pPr>
              <a:defRPr/>
            </a:pPr>
            <a:fld id="{A921F9F1-0516-7249-8BD1-DDD6B224F66A}" type="slidenum">
              <a:rPr lang="en-US">
                <a:solidFill>
                  <a:srgbClr val="000000"/>
                </a:solidFill>
              </a:rPr>
              <a:pPr>
                <a:defRPr/>
              </a:pPr>
              <a:t>10</a:t>
            </a:fld>
            <a:endParaRPr lang="en-US" dirty="0">
              <a:solidFill>
                <a:srgbClr val="000000"/>
              </a:solidFill>
            </a:endParaRPr>
          </a:p>
        </p:txBody>
      </p:sp>
    </p:spTree>
    <p:extLst>
      <p:ext uri="{BB962C8B-B14F-4D97-AF65-F5344CB8AC3E}">
        <p14:creationId xmlns:p14="http://schemas.microsoft.com/office/powerpoint/2010/main" val="1078545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ECF35-17EA-6178-26B4-F0227536C6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095C34-1664-4F25-E95F-6323FA840B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BDA73B-2A34-97D7-80D4-0218CAD4833E}"/>
              </a:ext>
            </a:extLst>
          </p:cNvPr>
          <p:cNvSpPr>
            <a:spLocks noGrp="1"/>
          </p:cNvSpPr>
          <p:nvPr>
            <p:ph type="body" idx="1"/>
          </p:nvPr>
        </p:nvSpPr>
        <p:spPr/>
        <p:txBody>
          <a:bodyPr/>
          <a:lstStyle/>
          <a:p>
            <a:r>
              <a:rPr lang="en-US" dirty="0"/>
              <a:t>Belonging is indeed the key to </a:t>
            </a:r>
            <a:r>
              <a:rPr lang="en-US" b="1" dirty="0"/>
              <a:t>engagement</a:t>
            </a:r>
            <a:r>
              <a:rPr lang="en-US" dirty="0"/>
              <a:t>. When individuals feel that they belong to a group, they become more committed, motivated, and passionate about contributing their time, skills, and resources. </a:t>
            </a:r>
          </a:p>
          <a:p>
            <a:endParaRPr lang="en-US" dirty="0"/>
          </a:p>
          <a:p>
            <a:r>
              <a:rPr lang="en-US" dirty="0"/>
              <a:t>In </a:t>
            </a:r>
            <a:r>
              <a:rPr lang="en-US" b="1" dirty="0"/>
              <a:t>Rotary</a:t>
            </a:r>
            <a:r>
              <a:rPr lang="en-US" dirty="0"/>
              <a:t>, fostering a sense of belonging through meaningful connections, inclusivity, recognition, and empowerment can significantly boost member engagement and drive the organization’s impact. </a:t>
            </a:r>
          </a:p>
          <a:p>
            <a:endParaRPr lang="en-US" dirty="0"/>
          </a:p>
          <a:p>
            <a:r>
              <a:rPr lang="en-US" dirty="0"/>
              <a:t>The stronger the sense of belonging, the more deeply members will engage, ensuring Rotary’s continued success and growth.</a:t>
            </a:r>
          </a:p>
          <a:p>
            <a:endParaRPr lang="en-US" dirty="0"/>
          </a:p>
          <a:p>
            <a:r>
              <a:rPr lang="en-US" dirty="0"/>
              <a:t>These four principles form the foundation of a truly inclusive and meaningful experience within our clubs.  </a:t>
            </a:r>
          </a:p>
          <a:p>
            <a:endParaRPr lang="en-US" dirty="0"/>
          </a:p>
          <a:p>
            <a:r>
              <a:rPr lang="en-US" dirty="0"/>
              <a:t>By embedding them into the culture of your Rotary club, you can foster a sense of community, boost retention, and create a space where everyone feels valued and motivated.</a:t>
            </a:r>
          </a:p>
          <a:p>
            <a:endParaRPr lang="en-US" dirty="0"/>
          </a:p>
          <a:p>
            <a:pPr>
              <a:buFont typeface="Arial" panose="020B0604020202020204" pitchFamily="34" charset="0"/>
              <a:buNone/>
            </a:pPr>
            <a:r>
              <a:rPr lang="en-US" b="1" dirty="0"/>
              <a:t>Be Intentional</a:t>
            </a:r>
            <a:r>
              <a:rPr lang="en-US" dirty="0"/>
              <a:t>: Be intentional about creating opportunities for members to connect and engage based on the principles of belonging. </a:t>
            </a:r>
          </a:p>
          <a:p>
            <a:endParaRPr lang="en-US" dirty="0"/>
          </a:p>
          <a:p>
            <a:r>
              <a:rPr lang="en-US" dirty="0"/>
              <a:t>By focusing on </a:t>
            </a:r>
            <a:r>
              <a:rPr lang="en-US" b="1" dirty="0"/>
              <a:t>being seen, feeling connected, feeling supported, and feeling proud</a:t>
            </a:r>
            <a:r>
              <a:rPr lang="en-US" dirty="0"/>
              <a:t>, Rotary clubs can cultivate a </a:t>
            </a:r>
            <a:r>
              <a:rPr lang="en-US" b="1" dirty="0"/>
              <a:t>stronger sense of belonging</a:t>
            </a:r>
            <a:r>
              <a:rPr lang="en-US" dirty="0"/>
              <a:t> that leads to increased </a:t>
            </a:r>
            <a:r>
              <a:rPr lang="en-US" b="1" dirty="0"/>
              <a:t>engagement</a:t>
            </a:r>
            <a:r>
              <a:rPr lang="en-US" dirty="0"/>
              <a:t> and </a:t>
            </a:r>
            <a:r>
              <a:rPr lang="en-US" b="1" dirty="0"/>
              <a:t>membership retention</a:t>
            </a:r>
            <a:r>
              <a:rPr lang="en-US" dirty="0"/>
              <a:t>. </a:t>
            </a:r>
          </a:p>
          <a:p>
            <a:endParaRPr lang="en-US" dirty="0"/>
          </a:p>
          <a:p>
            <a:r>
              <a:rPr lang="en-US" dirty="0"/>
              <a:t>These principles create an environment where members are emotionally invested, feel valued, and are motivated to stay committed to Rotary's mission of service above self.</a:t>
            </a:r>
          </a:p>
          <a:p>
            <a:endParaRPr lang="en-US" dirty="0"/>
          </a:p>
        </p:txBody>
      </p:sp>
      <p:sp>
        <p:nvSpPr>
          <p:cNvPr id="4" name="Slide Number Placeholder 3">
            <a:extLst>
              <a:ext uri="{FF2B5EF4-FFF2-40B4-BE49-F238E27FC236}">
                <a16:creationId xmlns:a16="http://schemas.microsoft.com/office/drawing/2014/main" id="{8E7723B6-7513-614B-C3CC-82DAC841E80B}"/>
              </a:ext>
            </a:extLst>
          </p:cNvPr>
          <p:cNvSpPr>
            <a:spLocks noGrp="1"/>
          </p:cNvSpPr>
          <p:nvPr>
            <p:ph type="sldNum" sz="quarter" idx="5"/>
          </p:nvPr>
        </p:nvSpPr>
        <p:spPr/>
        <p:txBody>
          <a:bodyPr/>
          <a:lstStyle/>
          <a:p>
            <a:pPr>
              <a:defRPr/>
            </a:pPr>
            <a:fld id="{A921F9F1-0516-7249-8BD1-DDD6B224F66A}" type="slidenum">
              <a:rPr lang="en-US">
                <a:solidFill>
                  <a:srgbClr val="000000"/>
                </a:solidFill>
              </a:rPr>
              <a:pPr>
                <a:defRPr/>
              </a:pPr>
              <a:t>11</a:t>
            </a:fld>
            <a:endParaRPr lang="en-US" dirty="0">
              <a:solidFill>
                <a:srgbClr val="000000"/>
              </a:solidFill>
            </a:endParaRPr>
          </a:p>
        </p:txBody>
      </p:sp>
    </p:spTree>
    <p:extLst>
      <p:ext uri="{BB962C8B-B14F-4D97-AF65-F5344CB8AC3E}">
        <p14:creationId xmlns:p14="http://schemas.microsoft.com/office/powerpoint/2010/main" val="2199563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For tonight's purposes and my discussion on belonging and membership I am often asked what the difference is between Inclusion and Belonging</a:t>
            </a:r>
          </a:p>
          <a:p>
            <a:endParaRPr lang="en-US" dirty="0"/>
          </a:p>
          <a:p>
            <a:endParaRPr lang="en-US" dirty="0"/>
          </a:p>
          <a:p>
            <a:r>
              <a:rPr lang="en-US" dirty="0"/>
              <a:t>Inclusion is an Action – so I was invited to a club to consider membership </a:t>
            </a:r>
          </a:p>
          <a:p>
            <a:endParaRPr lang="en-US" dirty="0"/>
          </a:p>
          <a:p>
            <a:r>
              <a:rPr lang="en-US" dirty="0"/>
              <a:t>Belonging is a feeling – do I fit into this club, am I comfortable welcomed and will I stay</a:t>
            </a:r>
          </a:p>
        </p:txBody>
      </p:sp>
      <p:sp>
        <p:nvSpPr>
          <p:cNvPr id="4" name="Slide Number Placeholder 3"/>
          <p:cNvSpPr>
            <a:spLocks noGrp="1"/>
          </p:cNvSpPr>
          <p:nvPr>
            <p:ph type="sldNum" sz="quarter" idx="5"/>
          </p:nvPr>
        </p:nvSpPr>
        <p:spPr/>
        <p:txBody>
          <a:bodyPr/>
          <a:lstStyle/>
          <a:p>
            <a:pPr>
              <a:defRPr/>
            </a:pPr>
            <a:fld id="{A921F9F1-0516-7249-8BD1-DDD6B224F66A}" type="slidenum">
              <a:rPr lang="en-US" smtClean="0"/>
              <a:pPr>
                <a:defRPr/>
              </a:pPr>
              <a:t>2</a:t>
            </a:fld>
            <a:endParaRPr lang="en-US" dirty="0"/>
          </a:p>
        </p:txBody>
      </p:sp>
    </p:spTree>
    <p:extLst>
      <p:ext uri="{BB962C8B-B14F-4D97-AF65-F5344CB8AC3E}">
        <p14:creationId xmlns:p14="http://schemas.microsoft.com/office/powerpoint/2010/main" val="12964780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t>"Humanity"  refers to the shared qualities, struggles, and experiences that unite us as human beings, while </a:t>
            </a:r>
          </a:p>
          <a:p>
            <a:endParaRPr lang="en-US" sz="1400" b="1" dirty="0"/>
          </a:p>
          <a:p>
            <a:r>
              <a:rPr lang="en-US" sz="1400" b="1" dirty="0"/>
              <a:t>"Belonging" is about feeling accepted, understood, and valued in a community or group. </a:t>
            </a:r>
          </a:p>
          <a:p>
            <a:endParaRPr lang="en-US" sz="1400" b="1" dirty="0"/>
          </a:p>
          <a:p>
            <a:r>
              <a:rPr lang="en-US" sz="1400" b="1" dirty="0"/>
              <a:t>Together, they highlight the importance of connection—both to others and to the shared human experience.</a:t>
            </a:r>
          </a:p>
          <a:p>
            <a:endParaRPr lang="en-US" sz="1400" b="1" dirty="0"/>
          </a:p>
          <a:p>
            <a:r>
              <a:rPr lang="en-US" sz="1400" b="1" dirty="0"/>
              <a:t>When people feel seen and heard for who they are—no matter their background or story—they can experience the deep sense of belonging that is crucial for emotional and psychological well-being.</a:t>
            </a:r>
          </a:p>
          <a:p>
            <a:endParaRPr lang="en-US" sz="1400" b="1" dirty="0"/>
          </a:p>
          <a:p>
            <a:r>
              <a:rPr lang="en-US" sz="1400" b="1" dirty="0"/>
              <a:t>Belonging nurtures our shared humanity. Belonging often creates spaces where we can express our true selves, where differences are celebrated, and where people work together for mutual support. </a:t>
            </a:r>
          </a:p>
          <a:p>
            <a:endParaRPr lang="en-US" sz="1400" b="1" dirty="0"/>
          </a:p>
          <a:p>
            <a:r>
              <a:rPr lang="en-US" sz="1400" b="1" dirty="0"/>
              <a:t>This sense of belonging reinforces our shared human experience and reminds us that we are not isolated in our journeys.</a:t>
            </a:r>
          </a:p>
          <a:p>
            <a:endParaRPr lang="en-US" dirty="0"/>
          </a:p>
        </p:txBody>
      </p:sp>
      <p:sp>
        <p:nvSpPr>
          <p:cNvPr id="4" name="Slide Number Placeholder 3"/>
          <p:cNvSpPr>
            <a:spLocks noGrp="1"/>
          </p:cNvSpPr>
          <p:nvPr>
            <p:ph type="sldNum" sz="quarter" idx="5"/>
          </p:nvPr>
        </p:nvSpPr>
        <p:spPr/>
        <p:txBody>
          <a:bodyPr/>
          <a:lstStyle/>
          <a:p>
            <a:pPr>
              <a:defRPr/>
            </a:pPr>
            <a:fld id="{A921F9F1-0516-7249-8BD1-DDD6B224F66A}" type="slidenum">
              <a:rPr lang="en-US" smtClean="0"/>
              <a:pPr>
                <a:defRPr/>
              </a:pPr>
              <a:t>3</a:t>
            </a:fld>
            <a:endParaRPr lang="en-US" dirty="0"/>
          </a:p>
        </p:txBody>
      </p:sp>
    </p:spTree>
    <p:extLst>
      <p:ext uri="{BB962C8B-B14F-4D97-AF65-F5344CB8AC3E}">
        <p14:creationId xmlns:p14="http://schemas.microsoft.com/office/powerpoint/2010/main" val="3419686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Making a connection between </a:t>
            </a:r>
            <a:r>
              <a:rPr lang="en-US" sz="1400" i="1" dirty="0"/>
              <a:t>empowering</a:t>
            </a:r>
            <a:r>
              <a:rPr lang="en-US" sz="1400" dirty="0"/>
              <a:t> individuals and fostering </a:t>
            </a:r>
            <a:r>
              <a:rPr lang="en-US" sz="1400" i="1" dirty="0"/>
              <a:t>belonging</a:t>
            </a:r>
            <a:r>
              <a:rPr lang="en-US" sz="1400" dirty="0"/>
              <a:t> is crucial for achieving  RI’s organization's mission of </a:t>
            </a:r>
            <a:r>
              <a:rPr lang="en-US" sz="1400" u="sng" dirty="0"/>
              <a:t>service and creating lasting social change. </a:t>
            </a:r>
          </a:p>
          <a:p>
            <a:endParaRPr lang="en-US" sz="1400" b="1" u="sng" dirty="0"/>
          </a:p>
          <a:p>
            <a:r>
              <a:rPr lang="en-US" sz="1400" b="1" dirty="0"/>
              <a:t>Rotary cultivates empowerment and Belonging by offering </a:t>
            </a:r>
          </a:p>
          <a:p>
            <a:endParaRPr lang="en-US" sz="1400" b="1" dirty="0"/>
          </a:p>
          <a:p>
            <a:r>
              <a:rPr lang="en-US" sz="1400" b="1" dirty="0"/>
              <a:t>1.  Diversifying Leadership Opportunities………….</a:t>
            </a:r>
            <a:r>
              <a:rPr lang="en-US" sz="1400" dirty="0"/>
              <a:t> Ensuring that leadership roles and opportunities are accessible to members from all backgrounds—whether that’s through gender, age, cultural heritage, or professional background</a:t>
            </a:r>
          </a:p>
          <a:p>
            <a:pPr marL="0" indent="0">
              <a:buNone/>
            </a:pPr>
            <a:r>
              <a:rPr lang="en-US" sz="1400" dirty="0"/>
              <a:t>     </a:t>
            </a:r>
          </a:p>
          <a:p>
            <a:pPr marL="0" indent="0">
              <a:buNone/>
            </a:pPr>
            <a:r>
              <a:rPr lang="en-US" sz="1400" dirty="0"/>
              <a:t>      Diverse leadership helps mirror the community and creates an even stronger bond among members.</a:t>
            </a:r>
          </a:p>
          <a:p>
            <a:pPr marL="0" indent="0">
              <a:buNone/>
            </a:pPr>
            <a:r>
              <a:rPr lang="en-US" sz="1400" b="1" dirty="0"/>
              <a:t> </a:t>
            </a:r>
          </a:p>
          <a:p>
            <a:pPr>
              <a:buFont typeface="Arial" panose="020B0604020202020204" pitchFamily="34" charset="0"/>
              <a:buNone/>
            </a:pPr>
            <a:r>
              <a:rPr lang="en-US" sz="1400" b="1" dirty="0"/>
              <a:t>2. Mentorship and Collaboration:</a:t>
            </a:r>
            <a:r>
              <a:rPr lang="en-US" sz="1400" dirty="0"/>
              <a:t> Offering mentorship programs that empower younger or newer members while simultaneously reinforcing the sense of belonging within the group can build lasting relationships and ensure continuity in Rotary's work.</a:t>
            </a:r>
          </a:p>
          <a:p>
            <a:endParaRPr lang="en-US" sz="1400" b="1" dirty="0"/>
          </a:p>
          <a:p>
            <a:endParaRPr lang="en-US" sz="1400" b="1" dirty="0"/>
          </a:p>
          <a:p>
            <a:r>
              <a:rPr lang="en-US" sz="1400" dirty="0"/>
              <a:t>When members feel both empowered and that they belong, they are more likely to remain engaged, make lasting contributions, and feel personally fulfilled. The synergy between these two forces strengthens both the individual and the collective impact of Rotary’s service work.</a:t>
            </a:r>
          </a:p>
          <a:p>
            <a:endParaRPr lang="en-US" dirty="0"/>
          </a:p>
        </p:txBody>
      </p:sp>
      <p:sp>
        <p:nvSpPr>
          <p:cNvPr id="4" name="Slide Number Placeholder 3"/>
          <p:cNvSpPr>
            <a:spLocks noGrp="1"/>
          </p:cNvSpPr>
          <p:nvPr>
            <p:ph type="sldNum" sz="quarter" idx="5"/>
          </p:nvPr>
        </p:nvSpPr>
        <p:spPr/>
        <p:txBody>
          <a:bodyPr/>
          <a:lstStyle/>
          <a:p>
            <a:pPr>
              <a:defRPr/>
            </a:pPr>
            <a:fld id="{A921F9F1-0516-7249-8BD1-DDD6B224F66A}" type="slidenum">
              <a:rPr lang="en-US" smtClean="0"/>
              <a:pPr>
                <a:defRPr/>
              </a:pPr>
              <a:t>4</a:t>
            </a:fld>
            <a:endParaRPr lang="en-US" dirty="0"/>
          </a:p>
        </p:txBody>
      </p:sp>
    </p:spTree>
    <p:extLst>
      <p:ext uri="{BB962C8B-B14F-4D97-AF65-F5344CB8AC3E}">
        <p14:creationId xmlns:p14="http://schemas.microsoft.com/office/powerpoint/2010/main" val="153281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FEE76-D3F0-AA77-8E3C-4C21ABA80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598DF8-F6C1-BE65-7660-D1875D8AE8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FFCDE6-9D65-7A5F-6C64-AB18B23B030E}"/>
              </a:ext>
            </a:extLst>
          </p:cNvPr>
          <p:cNvSpPr>
            <a:spLocks noGrp="1"/>
          </p:cNvSpPr>
          <p:nvPr>
            <p:ph type="body" idx="1"/>
          </p:nvPr>
        </p:nvSpPr>
        <p:spPr/>
        <p:txBody>
          <a:bodyPr/>
          <a:lstStyle/>
          <a:p>
            <a:endParaRPr lang="en-US" dirty="0"/>
          </a:p>
          <a:p>
            <a:r>
              <a:rPr lang="en-US" sz="1400" dirty="0"/>
              <a:t>In Rotary International, </a:t>
            </a:r>
            <a:r>
              <a:rPr lang="en-US" sz="1400" b="1" dirty="0"/>
              <a:t>Aspire</a:t>
            </a:r>
            <a:r>
              <a:rPr lang="en-US" sz="1400" dirty="0"/>
              <a:t> and </a:t>
            </a:r>
            <a:r>
              <a:rPr lang="en-US" sz="1400" b="1" dirty="0"/>
              <a:t>Belonging</a:t>
            </a:r>
            <a:r>
              <a:rPr lang="en-US" sz="1400" dirty="0"/>
              <a:t> are deeply connected. Members aspire to grow, lead, and serve, while at the same time, they find belonging in a community that shares their values and mission. </a:t>
            </a:r>
          </a:p>
          <a:p>
            <a:endParaRPr lang="en-US" sz="1400" dirty="0"/>
          </a:p>
          <a:p>
            <a:r>
              <a:rPr lang="en-US" sz="1400" dirty="0"/>
              <a:t>This dynamic allows for personal and collective growth, fostering a sense of purpose and community that keeps members engaged, motivated, and committed to Rotary’s work. </a:t>
            </a:r>
          </a:p>
          <a:p>
            <a:endParaRPr lang="en-US" sz="1400" dirty="0"/>
          </a:p>
          <a:p>
            <a:r>
              <a:rPr lang="en-US" sz="1400" dirty="0"/>
              <a:t>When members feel that they belong, their aspirations are more likely to be realized, and in achieving their aspirations, they help others feel that same sense of belonging.</a:t>
            </a:r>
          </a:p>
        </p:txBody>
      </p:sp>
      <p:sp>
        <p:nvSpPr>
          <p:cNvPr id="4" name="Slide Number Placeholder 3">
            <a:extLst>
              <a:ext uri="{FF2B5EF4-FFF2-40B4-BE49-F238E27FC236}">
                <a16:creationId xmlns:a16="http://schemas.microsoft.com/office/drawing/2014/main" id="{059ABD1D-C068-D8AE-56B8-239D925D72C9}"/>
              </a:ext>
            </a:extLst>
          </p:cNvPr>
          <p:cNvSpPr>
            <a:spLocks noGrp="1"/>
          </p:cNvSpPr>
          <p:nvPr>
            <p:ph type="sldNum" sz="quarter" idx="5"/>
          </p:nvPr>
        </p:nvSpPr>
        <p:spPr/>
        <p:txBody>
          <a:bodyPr/>
          <a:lstStyle/>
          <a:p>
            <a:pPr>
              <a:defRPr/>
            </a:pPr>
            <a:fld id="{A921F9F1-0516-7249-8BD1-DDD6B224F66A}" type="slidenum">
              <a:rPr lang="en-US">
                <a:solidFill>
                  <a:srgbClr val="000000"/>
                </a:solidFill>
              </a:rPr>
              <a:pPr>
                <a:defRPr/>
              </a:pPr>
              <a:t>5</a:t>
            </a:fld>
            <a:endParaRPr lang="en-US" dirty="0">
              <a:solidFill>
                <a:srgbClr val="000000"/>
              </a:solidFill>
            </a:endParaRPr>
          </a:p>
        </p:txBody>
      </p:sp>
    </p:spTree>
    <p:extLst>
      <p:ext uri="{BB962C8B-B14F-4D97-AF65-F5344CB8AC3E}">
        <p14:creationId xmlns:p14="http://schemas.microsoft.com/office/powerpoint/2010/main" val="2408600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a:p>
            <a:r>
              <a:rPr lang="en-US" sz="1400" dirty="0"/>
              <a:t>Action planning that is inclusive, collaborative, and clear reinforces the sense of belonging and encourages sustained engagement. </a:t>
            </a:r>
          </a:p>
          <a:p>
            <a:endParaRPr lang="en-US" sz="1400" dirty="0"/>
          </a:p>
          <a:p>
            <a:r>
              <a:rPr lang="en-US" sz="1400" b="1" dirty="0"/>
              <a:t>Readiness</a:t>
            </a:r>
            <a:r>
              <a:rPr lang="en-US" sz="1400" dirty="0"/>
              <a:t> and </a:t>
            </a:r>
            <a:r>
              <a:rPr lang="en-US" sz="1400" b="1" dirty="0"/>
              <a:t>belonging</a:t>
            </a:r>
            <a:r>
              <a:rPr lang="en-US" sz="1400" dirty="0"/>
              <a:t> are intertwined because effective action planning in Rotary is built on a foundation of connection, trust, and mutual respect. </a:t>
            </a:r>
          </a:p>
          <a:p>
            <a:endParaRPr lang="en-US" sz="1400" dirty="0"/>
          </a:p>
          <a:p>
            <a:r>
              <a:rPr lang="en-US" sz="1400" dirty="0"/>
              <a:t>When members feel they belong, they are more likely to be ready to engage in action, contribute their time, talents, and ideas, and support the club's goals.</a:t>
            </a:r>
          </a:p>
          <a:p>
            <a:endParaRPr lang="en-US" sz="1400" dirty="0"/>
          </a:p>
          <a:p>
            <a:endParaRPr lang="en-US" dirty="0"/>
          </a:p>
        </p:txBody>
      </p:sp>
      <p:sp>
        <p:nvSpPr>
          <p:cNvPr id="4" name="Slide Number Placeholder 3"/>
          <p:cNvSpPr>
            <a:spLocks noGrp="1"/>
          </p:cNvSpPr>
          <p:nvPr>
            <p:ph type="sldNum" sz="quarter" idx="5"/>
          </p:nvPr>
        </p:nvSpPr>
        <p:spPr/>
        <p:txBody>
          <a:bodyPr/>
          <a:lstStyle/>
          <a:p>
            <a:pPr>
              <a:defRPr/>
            </a:pPr>
            <a:fld id="{A921F9F1-0516-7249-8BD1-DDD6B224F66A}" type="slidenum">
              <a:rPr lang="en-US" smtClean="0"/>
              <a:pPr>
                <a:defRPr/>
              </a:pPr>
              <a:t>6</a:t>
            </a:fld>
            <a:endParaRPr lang="en-US" dirty="0"/>
          </a:p>
        </p:txBody>
      </p:sp>
    </p:spTree>
    <p:extLst>
      <p:ext uri="{BB962C8B-B14F-4D97-AF65-F5344CB8AC3E}">
        <p14:creationId xmlns:p14="http://schemas.microsoft.com/office/powerpoint/2010/main" val="4331366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Rotary’s fundamental principle is </a:t>
            </a:r>
            <a:r>
              <a:rPr lang="en-US" b="1" dirty="0"/>
              <a:t>“Service Above Self.”</a:t>
            </a:r>
            <a:r>
              <a:rPr lang="en-US" dirty="0"/>
              <a:t> Members come together to make a difference in their communities and the world. Through this collective effort, the bonds between members are strengthened. The togetherness is not just about being physically present; it’s about working side by side toward common goals, whether it's eradicating polio, improving education, or addressing global health crises.</a:t>
            </a:r>
          </a:p>
          <a:p>
            <a:endParaRPr lang="en-US" dirty="0"/>
          </a:p>
          <a:p>
            <a:r>
              <a:rPr lang="en-US" dirty="0"/>
              <a:t>In Rotary, </a:t>
            </a:r>
            <a:r>
              <a:rPr lang="en-US" b="1" dirty="0"/>
              <a:t>Together</a:t>
            </a:r>
            <a:r>
              <a:rPr lang="en-US" dirty="0"/>
              <a:t> and </a:t>
            </a:r>
            <a:r>
              <a:rPr lang="en-US" b="1" dirty="0"/>
              <a:t>Belonging</a:t>
            </a:r>
            <a:r>
              <a:rPr lang="en-US" dirty="0"/>
              <a:t> work in harmony to create a strong, supportive, and active community. Members come together to make a difference, and through that collaboration, they develop a deep sense of belonging to the club and its mission. </a:t>
            </a:r>
          </a:p>
          <a:p>
            <a:endParaRPr lang="en-US" dirty="0"/>
          </a:p>
          <a:p>
            <a:r>
              <a:rPr lang="en-US" dirty="0"/>
              <a:t>The shared purpose of service, the inclusive and supportive environment, and the lasting friendships built within the club ensure that members not only contribute to Rotary’s goals but also feel genuinely valued and connected. </a:t>
            </a:r>
          </a:p>
          <a:p>
            <a:endParaRPr lang="en-US" dirty="0"/>
          </a:p>
          <a:p>
            <a:r>
              <a:rPr lang="en-US" dirty="0"/>
              <a:t>This combination of </a:t>
            </a:r>
            <a:r>
              <a:rPr lang="en-US" b="1" dirty="0"/>
              <a:t>togetherness</a:t>
            </a:r>
            <a:r>
              <a:rPr lang="en-US" dirty="0"/>
              <a:t> and </a:t>
            </a:r>
            <a:r>
              <a:rPr lang="en-US" b="1" dirty="0"/>
              <a:t>belonging</a:t>
            </a:r>
            <a:r>
              <a:rPr lang="en-US" dirty="0"/>
              <a:t> creates a powerful force for positive change, both within Rotary and in the communities they serve.</a:t>
            </a:r>
          </a:p>
        </p:txBody>
      </p:sp>
      <p:sp>
        <p:nvSpPr>
          <p:cNvPr id="4" name="Slide Number Placeholder 3"/>
          <p:cNvSpPr>
            <a:spLocks noGrp="1"/>
          </p:cNvSpPr>
          <p:nvPr>
            <p:ph type="sldNum" sz="quarter" idx="5"/>
          </p:nvPr>
        </p:nvSpPr>
        <p:spPr/>
        <p:txBody>
          <a:bodyPr/>
          <a:lstStyle/>
          <a:p>
            <a:pPr>
              <a:defRPr/>
            </a:pPr>
            <a:fld id="{A921F9F1-0516-7249-8BD1-DDD6B224F66A}" type="slidenum">
              <a:rPr lang="en-US" smtClean="0"/>
              <a:pPr>
                <a:defRPr/>
              </a:pPr>
              <a:t>7</a:t>
            </a:fld>
            <a:endParaRPr lang="en-US" dirty="0"/>
          </a:p>
        </p:txBody>
      </p:sp>
    </p:spTree>
    <p:extLst>
      <p:ext uri="{BB962C8B-B14F-4D97-AF65-F5344CB8AC3E}">
        <p14:creationId xmlns:p14="http://schemas.microsoft.com/office/powerpoint/2010/main" val="336547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314DB-5BBF-8AF0-2640-0A1F7FDA45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C29203-372F-E3F5-923C-506B31B661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A08F85-6BFB-43B4-ED7B-333A396D0FD9}"/>
              </a:ext>
            </a:extLst>
          </p:cNvPr>
          <p:cNvSpPr>
            <a:spLocks noGrp="1"/>
          </p:cNvSpPr>
          <p:nvPr>
            <p:ph type="body" idx="1"/>
          </p:nvPr>
        </p:nvSpPr>
        <p:spPr/>
        <p:txBody>
          <a:bodyPr/>
          <a:lstStyle/>
          <a:p>
            <a:r>
              <a:rPr lang="en-US" dirty="0"/>
              <a:t>So lets look at Maslow's hierarchy of needs</a:t>
            </a:r>
          </a:p>
          <a:p>
            <a:endParaRPr lang="en-US" dirty="0"/>
          </a:p>
          <a:p>
            <a:r>
              <a:rPr lang="en-US" dirty="0"/>
              <a:t>When people feel </a:t>
            </a:r>
            <a:r>
              <a:rPr lang="en-US" b="1" dirty="0"/>
              <a:t>a sense of belonging</a:t>
            </a:r>
            <a:r>
              <a:rPr lang="en-US" dirty="0"/>
              <a:t>, it significantly influences their </a:t>
            </a:r>
            <a:r>
              <a:rPr lang="en-US" b="1" dirty="0"/>
              <a:t>esteem</a:t>
            </a:r>
            <a:r>
              <a:rPr lang="en-US" dirty="0"/>
              <a:t> and </a:t>
            </a:r>
            <a:r>
              <a:rPr lang="en-US" b="1" dirty="0"/>
              <a:t>self-actualization</a:t>
            </a:r>
            <a:r>
              <a:rPr lang="en-US" dirty="0"/>
              <a:t> needs.</a:t>
            </a:r>
          </a:p>
          <a:p>
            <a:endParaRPr lang="en-US" dirty="0"/>
          </a:p>
          <a:p>
            <a:r>
              <a:rPr lang="en-US" dirty="0"/>
              <a:t>Feeling accepted and connected provides the emotional foundation that allows individuals to pursue more personal, aspirational goals.</a:t>
            </a:r>
          </a:p>
          <a:p>
            <a:endParaRPr lang="en-US" dirty="0"/>
          </a:p>
          <a:p>
            <a:r>
              <a:rPr lang="en-US" dirty="0"/>
              <a:t>Lets look at how the different levels of the hierarchy might manifest in Rotary:</a:t>
            </a:r>
          </a:p>
          <a:p>
            <a:endParaRPr lang="en-US" dirty="0"/>
          </a:p>
          <a:p>
            <a:pPr>
              <a:buFont typeface="Arial" panose="020B0604020202020204" pitchFamily="34" charset="0"/>
              <a:buChar char="•"/>
            </a:pPr>
            <a:r>
              <a:rPr lang="en-US" b="1" dirty="0"/>
              <a:t>Physiological Needs</a:t>
            </a:r>
            <a:r>
              <a:rPr lang="en-US" dirty="0"/>
              <a:t>: </a:t>
            </a:r>
          </a:p>
          <a:p>
            <a:pPr lvl="1">
              <a:buFont typeface="Arial" panose="020B0604020202020204" pitchFamily="34" charset="0"/>
              <a:buChar char="•"/>
            </a:pPr>
            <a:r>
              <a:rPr lang="en-US" dirty="0"/>
              <a:t>While Rotary is not directly focused on addressing basic survival needs, some of the projects Rotary supports—such as providing clean water, food, and healthcare to underserved communities—help meet physiological needs for those in need.</a:t>
            </a:r>
          </a:p>
          <a:p>
            <a:pPr>
              <a:buFont typeface="Arial" panose="020B0604020202020204" pitchFamily="34" charset="0"/>
              <a:buChar char="•"/>
            </a:pPr>
            <a:r>
              <a:rPr lang="en-US" b="1" dirty="0"/>
              <a:t>Safety Needs</a:t>
            </a:r>
            <a:r>
              <a:rPr lang="en-US" dirty="0"/>
              <a:t>: </a:t>
            </a:r>
          </a:p>
          <a:p>
            <a:pPr lvl="1">
              <a:buFont typeface="Arial" panose="020B0604020202020204" pitchFamily="34" charset="0"/>
              <a:buChar char="•"/>
            </a:pPr>
            <a:r>
              <a:rPr lang="en-US" dirty="0"/>
              <a:t>Rotary’s efforts in peace-building, public health, and disaster relief contribute to creating a safer environment for people worldwide. Rotarians who are part of these efforts can feel secure knowing they are part of an organization that promotes safety and stability.</a:t>
            </a:r>
          </a:p>
          <a:p>
            <a:pPr>
              <a:buFont typeface="Arial" panose="020B0604020202020204" pitchFamily="34" charset="0"/>
              <a:buChar char="•"/>
            </a:pPr>
            <a:r>
              <a:rPr lang="en-US" b="1" dirty="0">
                <a:solidFill>
                  <a:srgbClr val="FF0000"/>
                </a:solidFill>
                <a:highlight>
                  <a:srgbClr val="FFFF00"/>
                </a:highlight>
              </a:rPr>
              <a:t>Love and Belonging Needs</a:t>
            </a:r>
            <a:r>
              <a:rPr lang="en-US" dirty="0">
                <a:solidFill>
                  <a:srgbClr val="FF0000"/>
                </a:solidFill>
                <a:highlight>
                  <a:srgbClr val="FFFF00"/>
                </a:highlight>
              </a:rPr>
              <a:t>: </a:t>
            </a:r>
          </a:p>
          <a:p>
            <a:pPr lvl="1">
              <a:buFont typeface="Arial" panose="020B0604020202020204" pitchFamily="34" charset="0"/>
              <a:buChar char="•"/>
            </a:pPr>
            <a:r>
              <a:rPr lang="en-US" dirty="0">
                <a:solidFill>
                  <a:srgbClr val="FF0000"/>
                </a:solidFill>
                <a:highlight>
                  <a:srgbClr val="FFFF00"/>
                </a:highlight>
              </a:rPr>
              <a:t>Rotary clubs provide a sense of community, fellowship, and support. Members find a sense of belonging in a global network of like-minded individuals dedicated to service and positive change. This social connection can help members fulfill their emotional and social needs.</a:t>
            </a:r>
          </a:p>
          <a:p>
            <a:pPr>
              <a:buFont typeface="Arial" panose="020B0604020202020204" pitchFamily="34" charset="0"/>
              <a:buChar char="•"/>
            </a:pPr>
            <a:r>
              <a:rPr lang="en-US" b="1" dirty="0"/>
              <a:t>Esteem Needs</a:t>
            </a:r>
            <a:r>
              <a:rPr lang="en-US" dirty="0"/>
              <a:t>: </a:t>
            </a:r>
          </a:p>
          <a:p>
            <a:pPr lvl="1">
              <a:buFont typeface="Arial" panose="020B0604020202020204" pitchFamily="34" charset="0"/>
              <a:buChar char="•"/>
            </a:pPr>
            <a:r>
              <a:rPr lang="en-US" dirty="0"/>
              <a:t>Members of Rotary feel a sense of pride, respect, and recognition for the work they do in their communities and beyond. The leadership roles, recognition for achievements, and the esteem gained through Rotary's global impact help fulfill these esteem needs.</a:t>
            </a:r>
          </a:p>
          <a:p>
            <a:pPr>
              <a:buFont typeface="Arial" panose="020B0604020202020204" pitchFamily="34" charset="0"/>
              <a:buChar char="•"/>
            </a:pPr>
            <a:r>
              <a:rPr lang="en-US" b="1" dirty="0"/>
              <a:t>Self-Actualization</a:t>
            </a:r>
            <a:r>
              <a:rPr lang="en-US" dirty="0"/>
              <a:t>: </a:t>
            </a:r>
          </a:p>
          <a:p>
            <a:pPr lvl="1">
              <a:buFont typeface="Arial" panose="020B0604020202020204" pitchFamily="34" charset="0"/>
              <a:buChar char="•"/>
            </a:pPr>
            <a:r>
              <a:rPr lang="en-US" dirty="0"/>
              <a:t>Rotary allows members to grow, pursue their passions, and realize their potential through leadership opportunities, personal development, and involvement in meaningful service projects. The sense of purpose that comes from making a real difference aligns with the idea of self-actualization.</a:t>
            </a:r>
          </a:p>
          <a:p>
            <a:endParaRPr lang="en-US" dirty="0"/>
          </a:p>
        </p:txBody>
      </p:sp>
      <p:sp>
        <p:nvSpPr>
          <p:cNvPr id="4" name="Slide Number Placeholder 3">
            <a:extLst>
              <a:ext uri="{FF2B5EF4-FFF2-40B4-BE49-F238E27FC236}">
                <a16:creationId xmlns:a16="http://schemas.microsoft.com/office/drawing/2014/main" id="{2492EBD6-3F69-D45D-6983-6E57C19BBED2}"/>
              </a:ext>
            </a:extLst>
          </p:cNvPr>
          <p:cNvSpPr>
            <a:spLocks noGrp="1"/>
          </p:cNvSpPr>
          <p:nvPr>
            <p:ph type="sldNum" sz="quarter" idx="5"/>
          </p:nvPr>
        </p:nvSpPr>
        <p:spPr/>
        <p:txBody>
          <a:bodyPr/>
          <a:lstStyle/>
          <a:p>
            <a:pPr>
              <a:defRPr/>
            </a:pPr>
            <a:fld id="{A921F9F1-0516-7249-8BD1-DDD6B224F66A}" type="slidenum">
              <a:rPr lang="en-US">
                <a:solidFill>
                  <a:srgbClr val="000000"/>
                </a:solidFill>
              </a:rPr>
              <a:pPr>
                <a:defRPr/>
              </a:pPr>
              <a:t>8</a:t>
            </a:fld>
            <a:endParaRPr lang="en-US" dirty="0">
              <a:solidFill>
                <a:srgbClr val="000000"/>
              </a:solidFill>
            </a:endParaRPr>
          </a:p>
        </p:txBody>
      </p:sp>
    </p:spTree>
    <p:extLst>
      <p:ext uri="{BB962C8B-B14F-4D97-AF65-F5344CB8AC3E}">
        <p14:creationId xmlns:p14="http://schemas.microsoft.com/office/powerpoint/2010/main" val="38966856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52AAF-2582-05C7-985A-C530430727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6B06DA-FDAC-B4BA-88D6-8657A68EAE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E147A6-4EE2-462E-21D5-F645BCB674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4F84EB9-24AD-3D2A-7D0E-E6AD72C3DA1D}"/>
              </a:ext>
            </a:extLst>
          </p:cNvPr>
          <p:cNvSpPr>
            <a:spLocks noGrp="1"/>
          </p:cNvSpPr>
          <p:nvPr>
            <p:ph type="sldNum" sz="quarter" idx="5"/>
          </p:nvPr>
        </p:nvSpPr>
        <p:spPr/>
        <p:txBody>
          <a:bodyPr/>
          <a:lstStyle/>
          <a:p>
            <a:pPr>
              <a:defRPr/>
            </a:pPr>
            <a:fld id="{A921F9F1-0516-7249-8BD1-DDD6B224F66A}" type="slidenum">
              <a:rPr lang="en-US">
                <a:solidFill>
                  <a:srgbClr val="000000"/>
                </a:solidFill>
              </a:rPr>
              <a:pPr>
                <a:defRPr/>
              </a:pPr>
              <a:t>9</a:t>
            </a:fld>
            <a:endParaRPr lang="en-US" dirty="0">
              <a:solidFill>
                <a:srgbClr val="000000"/>
              </a:solidFill>
            </a:endParaRPr>
          </a:p>
        </p:txBody>
      </p:sp>
    </p:spTree>
    <p:extLst>
      <p:ext uri="{BB962C8B-B14F-4D97-AF65-F5344CB8AC3E}">
        <p14:creationId xmlns:p14="http://schemas.microsoft.com/office/powerpoint/2010/main" val="4034540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76200" y="3429000"/>
            <a:ext cx="9296400" cy="990600"/>
          </a:xfrm>
          <a:prstGeom prst="rect">
            <a:avLst/>
          </a:prstGeom>
          <a:solidFill>
            <a:srgbClr val="005DAA"/>
          </a:solidFill>
          <a:effectLst>
            <a:outerShdw blurRad="57150" dist="50800" dir="2700000" algn="tl" rotWithShape="0">
              <a:srgbClr val="000000">
                <a:alpha val="40000"/>
              </a:srgbClr>
            </a:outerShdw>
          </a:effectLst>
        </p:spPr>
        <p:txBody>
          <a:bodyPr lIns="548640" tIns="0" rIns="0" bIns="0" anchor="ctr" anchorCtr="0">
            <a:noAutofit/>
          </a:bodyPr>
          <a:lstStyle>
            <a:lvl1pPr algn="l">
              <a:defRPr sz="4400" b="0" i="0">
                <a:solidFill>
                  <a:schemeClr val="bg1"/>
                </a:solidFill>
                <a:latin typeface="Arial Narrow"/>
                <a:cs typeface="Arial Narrow"/>
              </a:defRPr>
            </a:lvl1pPr>
          </a:lstStyle>
          <a:p>
            <a:r>
              <a:rPr lang="en-US" dirty="0"/>
              <a:t>MASTER TITLE STYLE</a:t>
            </a:r>
          </a:p>
        </p:txBody>
      </p:sp>
      <p:sp>
        <p:nvSpPr>
          <p:cNvPr id="8" name="Subtitle 2"/>
          <p:cNvSpPr>
            <a:spLocks noGrp="1"/>
          </p:cNvSpPr>
          <p:nvPr>
            <p:ph type="subTitle" idx="1" hasCustomPrompt="1"/>
          </p:nvPr>
        </p:nvSpPr>
        <p:spPr>
          <a:xfrm>
            <a:off x="533400" y="4535544"/>
            <a:ext cx="6400800" cy="1255656"/>
          </a:xfrm>
          <a:prstGeom prst="rect">
            <a:avLst/>
          </a:prstGeom>
        </p:spPr>
        <p:txBody>
          <a:bodyPr lIns="0" tIns="0" rIns="0" bIns="0">
            <a:normAutofit/>
          </a:bodyPr>
          <a:lstStyle>
            <a:lvl1pPr marL="0" indent="0" algn="l">
              <a:spcBef>
                <a:spcPts val="0"/>
              </a:spcBef>
              <a:buNone/>
              <a:defRPr sz="2000">
                <a:solidFill>
                  <a:schemeClr val="bg1"/>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Subject</a:t>
            </a:r>
          </a:p>
          <a:p>
            <a:r>
              <a:rPr lang="en-US" dirty="0"/>
              <a:t>Presenter</a:t>
            </a:r>
          </a:p>
          <a:p>
            <a:r>
              <a:rPr lang="en-US" dirty="0"/>
              <a:t>Date</a:t>
            </a:r>
          </a:p>
        </p:txBody>
      </p:sp>
    </p:spTree>
    <p:extLst>
      <p:ext uri="{BB962C8B-B14F-4D97-AF65-F5344CB8AC3E}">
        <p14:creationId xmlns:p14="http://schemas.microsoft.com/office/powerpoint/2010/main" val="157991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E8202-2854-4406-AC2A-09466002A79B}"/>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87F140CF-1208-441A-93C5-5884437004CE}"/>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EA0121-7146-43CB-B132-86D7759EC03D}"/>
              </a:ext>
            </a:extLst>
          </p:cNvPr>
          <p:cNvSpPr>
            <a:spLocks noGrp="1"/>
          </p:cNvSpPr>
          <p:nvPr>
            <p:ph type="dt" sz="half" idx="10"/>
          </p:nvPr>
        </p:nvSpPr>
        <p:spPr/>
        <p:txBody>
          <a:bodyPr/>
          <a:lstStyle/>
          <a:p>
            <a:fld id="{32C97A73-CD8A-4938-A96E-D509C7A42294}" type="datetimeFigureOut">
              <a:rPr lang="en-CA" smtClean="0"/>
              <a:pPr/>
              <a:t>2025-04-11</a:t>
            </a:fld>
            <a:endParaRPr lang="en-CA"/>
          </a:p>
        </p:txBody>
      </p:sp>
      <p:sp>
        <p:nvSpPr>
          <p:cNvPr id="5" name="Footer Placeholder 4">
            <a:extLst>
              <a:ext uri="{FF2B5EF4-FFF2-40B4-BE49-F238E27FC236}">
                <a16:creationId xmlns:a16="http://schemas.microsoft.com/office/drawing/2014/main" id="{AD8D97A2-F7F4-49E9-8A4A-2E79A732492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76A810B-2665-4027-B193-8E392EE7452A}"/>
              </a:ext>
            </a:extLst>
          </p:cNvPr>
          <p:cNvSpPr>
            <a:spLocks noGrp="1"/>
          </p:cNvSpPr>
          <p:nvPr>
            <p:ph type="sldNum" sz="quarter" idx="12"/>
          </p:nvPr>
        </p:nvSpPr>
        <p:spPr/>
        <p:txBody>
          <a:bodyPr/>
          <a:lstStyle/>
          <a:p>
            <a:fld id="{9D46FC4D-3120-4D0A-9A86-A364FFDA2F05}" type="slidenum">
              <a:rPr lang="en-CA" smtClean="0"/>
              <a:pPr/>
              <a:t>‹#›</a:t>
            </a:fld>
            <a:endParaRPr lang="en-CA"/>
          </a:p>
        </p:txBody>
      </p:sp>
    </p:spTree>
    <p:extLst>
      <p:ext uri="{BB962C8B-B14F-4D97-AF65-F5344CB8AC3E}">
        <p14:creationId xmlns:p14="http://schemas.microsoft.com/office/powerpoint/2010/main" val="1153679321"/>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D1451-27EC-4C61-90D4-4F83085911AE}"/>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D8C1D72E-7D6F-4ADA-99F7-781467E11B77}"/>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FBBA8DD0-3C37-4735-993F-6556C16187E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C815B92C-53F1-4A19-A059-9F3F35D57E75}"/>
              </a:ext>
            </a:extLst>
          </p:cNvPr>
          <p:cNvSpPr>
            <a:spLocks noGrp="1"/>
          </p:cNvSpPr>
          <p:nvPr>
            <p:ph type="dt" sz="half" idx="10"/>
          </p:nvPr>
        </p:nvSpPr>
        <p:spPr/>
        <p:txBody>
          <a:bodyPr/>
          <a:lstStyle/>
          <a:p>
            <a:fld id="{32C97A73-CD8A-4938-A96E-D509C7A42294}" type="datetimeFigureOut">
              <a:rPr lang="en-CA" smtClean="0"/>
              <a:pPr/>
              <a:t>2025-04-11</a:t>
            </a:fld>
            <a:endParaRPr lang="en-CA"/>
          </a:p>
        </p:txBody>
      </p:sp>
      <p:sp>
        <p:nvSpPr>
          <p:cNvPr id="6" name="Footer Placeholder 5">
            <a:extLst>
              <a:ext uri="{FF2B5EF4-FFF2-40B4-BE49-F238E27FC236}">
                <a16:creationId xmlns:a16="http://schemas.microsoft.com/office/drawing/2014/main" id="{0136F29D-DD51-47A7-A480-002FF42785B9}"/>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7ECD4B2D-A387-44BB-B24A-4F76ABA1CC07}"/>
              </a:ext>
            </a:extLst>
          </p:cNvPr>
          <p:cNvSpPr>
            <a:spLocks noGrp="1"/>
          </p:cNvSpPr>
          <p:nvPr>
            <p:ph type="sldNum" sz="quarter" idx="12"/>
          </p:nvPr>
        </p:nvSpPr>
        <p:spPr/>
        <p:txBody>
          <a:bodyPr/>
          <a:lstStyle/>
          <a:p>
            <a:fld id="{9D46FC4D-3120-4D0A-9A86-A364FFDA2F05}" type="slidenum">
              <a:rPr lang="en-CA" smtClean="0"/>
              <a:pPr/>
              <a:t>‹#›</a:t>
            </a:fld>
            <a:endParaRPr lang="en-CA"/>
          </a:p>
        </p:txBody>
      </p:sp>
    </p:spTree>
    <p:extLst>
      <p:ext uri="{BB962C8B-B14F-4D97-AF65-F5344CB8AC3E}">
        <p14:creationId xmlns:p14="http://schemas.microsoft.com/office/powerpoint/2010/main" val="1168307325"/>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F9CAA-75A1-4F81-A835-AD73916811AE}"/>
              </a:ext>
            </a:extLst>
          </p:cNvPr>
          <p:cNvSpPr>
            <a:spLocks noGrp="1"/>
          </p:cNvSpPr>
          <p:nvPr>
            <p:ph type="title"/>
          </p:nvPr>
        </p:nvSpPr>
        <p:spPr>
          <a:xfrm>
            <a:off x="629841" y="365126"/>
            <a:ext cx="78867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C96B2A8C-4516-4E8B-ABBA-1D66286630F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2EE3EF8F-C528-4B9E-A96E-6A3052ED1B38}"/>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8556D32B-E017-45E6-9B3E-496CDC30E2B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5C6B1FFB-CF1D-4EAC-AA93-00985EEE9E84}"/>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21C4A4BD-54F2-4B61-BD47-D3DF910E5694}"/>
              </a:ext>
            </a:extLst>
          </p:cNvPr>
          <p:cNvSpPr>
            <a:spLocks noGrp="1"/>
          </p:cNvSpPr>
          <p:nvPr>
            <p:ph type="dt" sz="half" idx="10"/>
          </p:nvPr>
        </p:nvSpPr>
        <p:spPr/>
        <p:txBody>
          <a:bodyPr/>
          <a:lstStyle/>
          <a:p>
            <a:fld id="{32C97A73-CD8A-4938-A96E-D509C7A42294}" type="datetimeFigureOut">
              <a:rPr lang="en-CA" smtClean="0"/>
              <a:pPr/>
              <a:t>2025-04-11</a:t>
            </a:fld>
            <a:endParaRPr lang="en-CA"/>
          </a:p>
        </p:txBody>
      </p:sp>
      <p:sp>
        <p:nvSpPr>
          <p:cNvPr id="8" name="Footer Placeholder 7">
            <a:extLst>
              <a:ext uri="{FF2B5EF4-FFF2-40B4-BE49-F238E27FC236}">
                <a16:creationId xmlns:a16="http://schemas.microsoft.com/office/drawing/2014/main" id="{0139AA63-2BD6-4719-AEB4-A0F50572D499}"/>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01755126-808B-4CDE-9F1E-1F3026848B58}"/>
              </a:ext>
            </a:extLst>
          </p:cNvPr>
          <p:cNvSpPr>
            <a:spLocks noGrp="1"/>
          </p:cNvSpPr>
          <p:nvPr>
            <p:ph type="sldNum" sz="quarter" idx="12"/>
          </p:nvPr>
        </p:nvSpPr>
        <p:spPr/>
        <p:txBody>
          <a:bodyPr/>
          <a:lstStyle/>
          <a:p>
            <a:fld id="{9D46FC4D-3120-4D0A-9A86-A364FFDA2F05}" type="slidenum">
              <a:rPr lang="en-CA" smtClean="0"/>
              <a:pPr/>
              <a:t>‹#›</a:t>
            </a:fld>
            <a:endParaRPr lang="en-CA"/>
          </a:p>
        </p:txBody>
      </p:sp>
    </p:spTree>
    <p:extLst>
      <p:ext uri="{BB962C8B-B14F-4D97-AF65-F5344CB8AC3E}">
        <p14:creationId xmlns:p14="http://schemas.microsoft.com/office/powerpoint/2010/main" val="177981662"/>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8DAAC-71BA-480D-BCCC-0BF4C2CC5C41}"/>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9860B700-8FAC-4467-81AB-8A7DAE9CFF8E}"/>
              </a:ext>
            </a:extLst>
          </p:cNvPr>
          <p:cNvSpPr>
            <a:spLocks noGrp="1"/>
          </p:cNvSpPr>
          <p:nvPr>
            <p:ph type="dt" sz="half" idx="10"/>
          </p:nvPr>
        </p:nvSpPr>
        <p:spPr/>
        <p:txBody>
          <a:bodyPr/>
          <a:lstStyle/>
          <a:p>
            <a:fld id="{32C97A73-CD8A-4938-A96E-D509C7A42294}" type="datetimeFigureOut">
              <a:rPr lang="en-CA" smtClean="0"/>
              <a:pPr/>
              <a:t>2025-04-11</a:t>
            </a:fld>
            <a:endParaRPr lang="en-CA"/>
          </a:p>
        </p:txBody>
      </p:sp>
      <p:sp>
        <p:nvSpPr>
          <p:cNvPr id="4" name="Footer Placeholder 3">
            <a:extLst>
              <a:ext uri="{FF2B5EF4-FFF2-40B4-BE49-F238E27FC236}">
                <a16:creationId xmlns:a16="http://schemas.microsoft.com/office/drawing/2014/main" id="{FF85191D-B605-4C56-A25A-2AD66DBB024F}"/>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E65AAEAD-C4DA-4A0D-B21E-5B716B4E15EE}"/>
              </a:ext>
            </a:extLst>
          </p:cNvPr>
          <p:cNvSpPr>
            <a:spLocks noGrp="1"/>
          </p:cNvSpPr>
          <p:nvPr>
            <p:ph type="sldNum" sz="quarter" idx="12"/>
          </p:nvPr>
        </p:nvSpPr>
        <p:spPr/>
        <p:txBody>
          <a:bodyPr/>
          <a:lstStyle/>
          <a:p>
            <a:fld id="{9D46FC4D-3120-4D0A-9A86-A364FFDA2F05}" type="slidenum">
              <a:rPr lang="en-CA" smtClean="0"/>
              <a:pPr/>
              <a:t>‹#›</a:t>
            </a:fld>
            <a:endParaRPr lang="en-CA"/>
          </a:p>
        </p:txBody>
      </p:sp>
    </p:spTree>
    <p:extLst>
      <p:ext uri="{BB962C8B-B14F-4D97-AF65-F5344CB8AC3E}">
        <p14:creationId xmlns:p14="http://schemas.microsoft.com/office/powerpoint/2010/main" val="202674026"/>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DEBB66-478B-41D8-BE93-3E21C3160367}"/>
              </a:ext>
            </a:extLst>
          </p:cNvPr>
          <p:cNvSpPr>
            <a:spLocks noGrp="1"/>
          </p:cNvSpPr>
          <p:nvPr>
            <p:ph type="dt" sz="half" idx="10"/>
          </p:nvPr>
        </p:nvSpPr>
        <p:spPr/>
        <p:txBody>
          <a:bodyPr/>
          <a:lstStyle/>
          <a:p>
            <a:fld id="{32C97A73-CD8A-4938-A96E-D509C7A42294}" type="datetimeFigureOut">
              <a:rPr lang="en-CA" smtClean="0"/>
              <a:pPr/>
              <a:t>2025-04-11</a:t>
            </a:fld>
            <a:endParaRPr lang="en-CA"/>
          </a:p>
        </p:txBody>
      </p:sp>
      <p:sp>
        <p:nvSpPr>
          <p:cNvPr id="3" name="Footer Placeholder 2">
            <a:extLst>
              <a:ext uri="{FF2B5EF4-FFF2-40B4-BE49-F238E27FC236}">
                <a16:creationId xmlns:a16="http://schemas.microsoft.com/office/drawing/2014/main" id="{FA6F9991-6C57-4825-9B81-45ABDA8C5F28}"/>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BAFECA96-FB6A-408C-8731-E4ED85C9119D}"/>
              </a:ext>
            </a:extLst>
          </p:cNvPr>
          <p:cNvSpPr>
            <a:spLocks noGrp="1"/>
          </p:cNvSpPr>
          <p:nvPr>
            <p:ph type="sldNum" sz="quarter" idx="12"/>
          </p:nvPr>
        </p:nvSpPr>
        <p:spPr/>
        <p:txBody>
          <a:bodyPr/>
          <a:lstStyle/>
          <a:p>
            <a:fld id="{9D46FC4D-3120-4D0A-9A86-A364FFDA2F05}" type="slidenum">
              <a:rPr lang="en-CA" smtClean="0"/>
              <a:pPr/>
              <a:t>‹#›</a:t>
            </a:fld>
            <a:endParaRPr lang="en-CA"/>
          </a:p>
        </p:txBody>
      </p:sp>
    </p:spTree>
    <p:extLst>
      <p:ext uri="{BB962C8B-B14F-4D97-AF65-F5344CB8AC3E}">
        <p14:creationId xmlns:p14="http://schemas.microsoft.com/office/powerpoint/2010/main" val="1076353434"/>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748AA-B177-45EB-9917-4DA2FE04C41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11FE061E-C200-4200-8C46-A6227FC7E660}"/>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D6781878-B222-45E5-893B-5031BB6F07C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9E3B8F4-E1D5-405F-98A8-F08AEA8FB282}"/>
              </a:ext>
            </a:extLst>
          </p:cNvPr>
          <p:cNvSpPr>
            <a:spLocks noGrp="1"/>
          </p:cNvSpPr>
          <p:nvPr>
            <p:ph type="dt" sz="half" idx="10"/>
          </p:nvPr>
        </p:nvSpPr>
        <p:spPr/>
        <p:txBody>
          <a:bodyPr/>
          <a:lstStyle/>
          <a:p>
            <a:fld id="{32C97A73-CD8A-4938-A96E-D509C7A42294}" type="datetimeFigureOut">
              <a:rPr lang="en-CA" smtClean="0"/>
              <a:pPr/>
              <a:t>2025-04-11</a:t>
            </a:fld>
            <a:endParaRPr lang="en-CA"/>
          </a:p>
        </p:txBody>
      </p:sp>
      <p:sp>
        <p:nvSpPr>
          <p:cNvPr id="6" name="Footer Placeholder 5">
            <a:extLst>
              <a:ext uri="{FF2B5EF4-FFF2-40B4-BE49-F238E27FC236}">
                <a16:creationId xmlns:a16="http://schemas.microsoft.com/office/drawing/2014/main" id="{E3A21139-1DDC-4669-8818-EADDFC02B3E1}"/>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0C47C6B4-6E5C-4BC9-AF5C-580AE76471A2}"/>
              </a:ext>
            </a:extLst>
          </p:cNvPr>
          <p:cNvSpPr>
            <a:spLocks noGrp="1"/>
          </p:cNvSpPr>
          <p:nvPr>
            <p:ph type="sldNum" sz="quarter" idx="12"/>
          </p:nvPr>
        </p:nvSpPr>
        <p:spPr/>
        <p:txBody>
          <a:bodyPr/>
          <a:lstStyle/>
          <a:p>
            <a:fld id="{9D46FC4D-3120-4D0A-9A86-A364FFDA2F05}" type="slidenum">
              <a:rPr lang="en-CA" smtClean="0"/>
              <a:pPr/>
              <a:t>‹#›</a:t>
            </a:fld>
            <a:endParaRPr lang="en-CA"/>
          </a:p>
        </p:txBody>
      </p:sp>
    </p:spTree>
    <p:extLst>
      <p:ext uri="{BB962C8B-B14F-4D97-AF65-F5344CB8AC3E}">
        <p14:creationId xmlns:p14="http://schemas.microsoft.com/office/powerpoint/2010/main" val="2735810927"/>
      </p:ext>
    </p:extLst>
  </p:cSld>
  <p:clrMapOvr>
    <a:masterClrMapping/>
  </p:clrMapOvr>
  <p:hf sldNum="0"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BDE7B-E46B-4C6D-8245-4EB9BEAFA24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15E58246-1117-4695-AB2F-BDBA5BFFF1FB}"/>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CA"/>
          </a:p>
        </p:txBody>
      </p:sp>
      <p:sp>
        <p:nvSpPr>
          <p:cNvPr id="4" name="Text Placeholder 3">
            <a:extLst>
              <a:ext uri="{FF2B5EF4-FFF2-40B4-BE49-F238E27FC236}">
                <a16:creationId xmlns:a16="http://schemas.microsoft.com/office/drawing/2014/main" id="{8693C339-5C64-4539-855F-1C24B19F130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DEAE442-F249-4A92-A1B7-7EDD25150907}"/>
              </a:ext>
            </a:extLst>
          </p:cNvPr>
          <p:cNvSpPr>
            <a:spLocks noGrp="1"/>
          </p:cNvSpPr>
          <p:nvPr>
            <p:ph type="dt" sz="half" idx="10"/>
          </p:nvPr>
        </p:nvSpPr>
        <p:spPr/>
        <p:txBody>
          <a:bodyPr/>
          <a:lstStyle/>
          <a:p>
            <a:fld id="{32C97A73-CD8A-4938-A96E-D509C7A42294}" type="datetimeFigureOut">
              <a:rPr lang="en-CA" smtClean="0"/>
              <a:pPr/>
              <a:t>2025-04-11</a:t>
            </a:fld>
            <a:endParaRPr lang="en-CA"/>
          </a:p>
        </p:txBody>
      </p:sp>
      <p:sp>
        <p:nvSpPr>
          <p:cNvPr id="6" name="Footer Placeholder 5">
            <a:extLst>
              <a:ext uri="{FF2B5EF4-FFF2-40B4-BE49-F238E27FC236}">
                <a16:creationId xmlns:a16="http://schemas.microsoft.com/office/drawing/2014/main" id="{F100B5F3-19B2-4917-ACC1-059521A361EE}"/>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79A863D4-393E-4487-A958-9A1D6F3C9468}"/>
              </a:ext>
            </a:extLst>
          </p:cNvPr>
          <p:cNvSpPr>
            <a:spLocks noGrp="1"/>
          </p:cNvSpPr>
          <p:nvPr>
            <p:ph type="sldNum" sz="quarter" idx="12"/>
          </p:nvPr>
        </p:nvSpPr>
        <p:spPr/>
        <p:txBody>
          <a:bodyPr/>
          <a:lstStyle/>
          <a:p>
            <a:fld id="{9D46FC4D-3120-4D0A-9A86-A364FFDA2F05}" type="slidenum">
              <a:rPr lang="en-CA" smtClean="0"/>
              <a:pPr/>
              <a:t>‹#›</a:t>
            </a:fld>
            <a:endParaRPr lang="en-CA"/>
          </a:p>
        </p:txBody>
      </p:sp>
    </p:spTree>
    <p:extLst>
      <p:ext uri="{BB962C8B-B14F-4D97-AF65-F5344CB8AC3E}">
        <p14:creationId xmlns:p14="http://schemas.microsoft.com/office/powerpoint/2010/main" val="32942183"/>
      </p:ext>
    </p:extLst>
  </p:cSld>
  <p:clrMapOvr>
    <a:masterClrMapping/>
  </p:clrMapOvr>
  <p:hf sldNum="0"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01341-E29B-4F83-8ED7-A677EDE7E319}"/>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F662F4D3-1C95-43DD-96AA-959B10AF3F6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D99138D5-B426-4574-BC34-82E6D591ABB4}"/>
              </a:ext>
            </a:extLst>
          </p:cNvPr>
          <p:cNvSpPr>
            <a:spLocks noGrp="1"/>
          </p:cNvSpPr>
          <p:nvPr>
            <p:ph type="dt" sz="half" idx="10"/>
          </p:nvPr>
        </p:nvSpPr>
        <p:spPr/>
        <p:txBody>
          <a:bodyPr/>
          <a:lstStyle/>
          <a:p>
            <a:fld id="{32C97A73-CD8A-4938-A96E-D509C7A42294}" type="datetimeFigureOut">
              <a:rPr lang="en-CA" smtClean="0"/>
              <a:pPr/>
              <a:t>2025-04-11</a:t>
            </a:fld>
            <a:endParaRPr lang="en-CA"/>
          </a:p>
        </p:txBody>
      </p:sp>
      <p:sp>
        <p:nvSpPr>
          <p:cNvPr id="5" name="Footer Placeholder 4">
            <a:extLst>
              <a:ext uri="{FF2B5EF4-FFF2-40B4-BE49-F238E27FC236}">
                <a16:creationId xmlns:a16="http://schemas.microsoft.com/office/drawing/2014/main" id="{8D5C52BD-295B-472E-95D9-02AF9AD0FA5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4D8CE4B4-E963-4B09-BF12-A5A459175465}"/>
              </a:ext>
            </a:extLst>
          </p:cNvPr>
          <p:cNvSpPr>
            <a:spLocks noGrp="1"/>
          </p:cNvSpPr>
          <p:nvPr>
            <p:ph type="sldNum" sz="quarter" idx="12"/>
          </p:nvPr>
        </p:nvSpPr>
        <p:spPr/>
        <p:txBody>
          <a:bodyPr/>
          <a:lstStyle/>
          <a:p>
            <a:fld id="{9D46FC4D-3120-4D0A-9A86-A364FFDA2F05}" type="slidenum">
              <a:rPr lang="en-CA" smtClean="0"/>
              <a:pPr/>
              <a:t>‹#›</a:t>
            </a:fld>
            <a:endParaRPr lang="en-CA"/>
          </a:p>
        </p:txBody>
      </p:sp>
    </p:spTree>
    <p:extLst>
      <p:ext uri="{BB962C8B-B14F-4D97-AF65-F5344CB8AC3E}">
        <p14:creationId xmlns:p14="http://schemas.microsoft.com/office/powerpoint/2010/main" val="3049309911"/>
      </p:ext>
    </p:extLst>
  </p:cSld>
  <p:clrMapOvr>
    <a:masterClrMapping/>
  </p:clrMapOvr>
  <p:hf sldNum="0"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5314BE-3826-4B18-B21C-E9E57A063051}"/>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056D2025-3761-4EE1-A659-95204E93945A}"/>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1BCE5551-3FE6-40E5-AD97-501C72E67A31}"/>
              </a:ext>
            </a:extLst>
          </p:cNvPr>
          <p:cNvSpPr>
            <a:spLocks noGrp="1"/>
          </p:cNvSpPr>
          <p:nvPr>
            <p:ph type="dt" sz="half" idx="10"/>
          </p:nvPr>
        </p:nvSpPr>
        <p:spPr/>
        <p:txBody>
          <a:bodyPr/>
          <a:lstStyle/>
          <a:p>
            <a:fld id="{32C97A73-CD8A-4938-A96E-D509C7A42294}" type="datetimeFigureOut">
              <a:rPr lang="en-CA" smtClean="0"/>
              <a:pPr/>
              <a:t>2025-04-11</a:t>
            </a:fld>
            <a:endParaRPr lang="en-CA"/>
          </a:p>
        </p:txBody>
      </p:sp>
      <p:sp>
        <p:nvSpPr>
          <p:cNvPr id="5" name="Footer Placeholder 4">
            <a:extLst>
              <a:ext uri="{FF2B5EF4-FFF2-40B4-BE49-F238E27FC236}">
                <a16:creationId xmlns:a16="http://schemas.microsoft.com/office/drawing/2014/main" id="{2763E315-A6F5-40E9-9374-88A51946CAC0}"/>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959E64E4-E441-4BA2-9566-62CB479BC4EE}"/>
              </a:ext>
            </a:extLst>
          </p:cNvPr>
          <p:cNvSpPr>
            <a:spLocks noGrp="1"/>
          </p:cNvSpPr>
          <p:nvPr>
            <p:ph type="sldNum" sz="quarter" idx="12"/>
          </p:nvPr>
        </p:nvSpPr>
        <p:spPr/>
        <p:txBody>
          <a:bodyPr/>
          <a:lstStyle/>
          <a:p>
            <a:fld id="{9D46FC4D-3120-4D0A-9A86-A364FFDA2F05}" type="slidenum">
              <a:rPr lang="en-CA" smtClean="0"/>
              <a:pPr/>
              <a:t>‹#›</a:t>
            </a:fld>
            <a:endParaRPr lang="en-CA"/>
          </a:p>
        </p:txBody>
      </p:sp>
    </p:spTree>
    <p:extLst>
      <p:ext uri="{BB962C8B-B14F-4D97-AF65-F5344CB8AC3E}">
        <p14:creationId xmlns:p14="http://schemas.microsoft.com/office/powerpoint/2010/main" val="1506161392"/>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76200" y="457200"/>
            <a:ext cx="9296400" cy="533400"/>
          </a:xfrm>
          <a:prstGeom prst="rect">
            <a:avLst/>
          </a:prstGeom>
          <a:solidFill>
            <a:srgbClr val="005DAA"/>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1800">
                <a:solidFill>
                  <a:schemeClr val="bg1"/>
                </a:solidFill>
                <a:latin typeface="Arial Narrow"/>
                <a:cs typeface="Arial Narrow"/>
              </a:defRPr>
            </a:lvl1pPr>
          </a:lstStyle>
          <a:p>
            <a:r>
              <a:rPr lang="en-US" dirty="0"/>
              <a:t>CLICK TO EDIT MASTER TITLE STYLE</a:t>
            </a:r>
          </a:p>
        </p:txBody>
      </p:sp>
      <p:sp>
        <p:nvSpPr>
          <p:cNvPr id="3" name="Content Placeholder 2"/>
          <p:cNvSpPr>
            <a:spLocks noGrp="1"/>
          </p:cNvSpPr>
          <p:nvPr>
            <p:ph idx="1"/>
          </p:nvPr>
        </p:nvSpPr>
        <p:spPr>
          <a:xfrm>
            <a:off x="457200" y="1219200"/>
            <a:ext cx="8229600" cy="4525963"/>
          </a:xfrm>
          <a:prstGeom prst="rect">
            <a:avLst/>
          </a:prstGeom>
        </p:spPr>
        <p:txBody>
          <a:bodyPr lIns="0" rIns="0"/>
          <a:lstStyle>
            <a:lvl1pPr marL="0" indent="0">
              <a:buFontTx/>
              <a:buNone/>
              <a:defRPr sz="1600" b="1" i="0">
                <a:solidFill>
                  <a:srgbClr val="687D90"/>
                </a:solidFill>
                <a:latin typeface="Georgia"/>
                <a:cs typeface="Georgia"/>
              </a:defRPr>
            </a:lvl1pPr>
            <a:lvl2pPr marL="0" indent="0">
              <a:buFontTx/>
              <a:buNone/>
              <a:defRPr sz="1600">
                <a:solidFill>
                  <a:srgbClr val="919295"/>
                </a:solidFill>
                <a:latin typeface="Georgia"/>
                <a:cs typeface="Georgia"/>
              </a:defRPr>
            </a:lvl2pPr>
            <a:lvl3pPr marL="0" indent="0">
              <a:buFontTx/>
              <a:buNone/>
              <a:defRPr sz="1600" b="1">
                <a:solidFill>
                  <a:srgbClr val="687D90"/>
                </a:solidFill>
                <a:latin typeface="Georgia"/>
                <a:cs typeface="Georgia"/>
              </a:defRPr>
            </a:lvl3pPr>
            <a:lvl4pPr marL="338328" indent="-219456">
              <a:buClr>
                <a:srgbClr val="005DAA"/>
              </a:buClr>
              <a:buFont typeface="Wingdings" charset="2"/>
              <a:buChar char="§"/>
              <a:defRPr sz="1600">
                <a:solidFill>
                  <a:srgbClr val="919295"/>
                </a:solidFill>
                <a:latin typeface="Georgia"/>
                <a:cs typeface="Georgia"/>
              </a:defRPr>
            </a:lvl4pPr>
            <a:lvl5pPr marL="228600" indent="-228600">
              <a:buFont typeface="Wingdings" charset="2"/>
              <a:buChar char="§"/>
              <a:defRPr sz="1600">
                <a:solidFill>
                  <a:srgbClr val="919295"/>
                </a:solidFill>
                <a:latin typeface="Georgia"/>
                <a:cs typeface="Georgia"/>
              </a:defRPr>
            </a:lvl5pPr>
          </a:lstStyle>
          <a:p>
            <a:pPr lvl="0"/>
            <a:r>
              <a:rPr lang="en-US" dirty="0"/>
              <a:t>Click to edit Master text styles</a:t>
            </a:r>
          </a:p>
          <a:p>
            <a:pPr lvl="1"/>
            <a:r>
              <a:rPr lang="en-US" dirty="0"/>
              <a:t>Second level</a:t>
            </a:r>
          </a:p>
          <a:p>
            <a:pPr lvl="1"/>
            <a:endParaRPr lang="en-US" dirty="0"/>
          </a:p>
          <a:p>
            <a:pPr lvl="2"/>
            <a:r>
              <a:rPr lang="en-US" dirty="0"/>
              <a:t>Third level</a:t>
            </a:r>
          </a:p>
          <a:p>
            <a:pPr lvl="3"/>
            <a:r>
              <a:rPr lang="en-US" dirty="0"/>
              <a:t>Fourth level</a:t>
            </a:r>
          </a:p>
        </p:txBody>
      </p:sp>
    </p:spTree>
    <p:extLst>
      <p:ext uri="{BB962C8B-B14F-4D97-AF65-F5344CB8AC3E}">
        <p14:creationId xmlns:p14="http://schemas.microsoft.com/office/powerpoint/2010/main" val="3731817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46935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145473" y="3429000"/>
            <a:ext cx="9296400" cy="990600"/>
          </a:xfrm>
          <a:prstGeom prst="rect">
            <a:avLst/>
          </a:prstGeom>
          <a:solidFill>
            <a:srgbClr val="00AEEF"/>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dirty="0"/>
              <a:t>MASTER TITLE STYLE</a:t>
            </a:r>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AEEF"/>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208643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26397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152400" y="2667000"/>
            <a:ext cx="9525000" cy="1600200"/>
          </a:xfrm>
          <a:prstGeom prst="rect">
            <a:avLst/>
          </a:prstGeom>
          <a:solidFill>
            <a:srgbClr val="005DAA"/>
          </a:solidFill>
          <a:ln>
            <a:noFill/>
          </a:ln>
          <a:effectLst>
            <a:outerShdw blurRad="88900" dist="61087" dir="5400000" rotWithShape="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dirty="0"/>
              <a:t>CLICK TO EDIT MASTER TITLE STYLE</a:t>
            </a:r>
          </a:p>
        </p:txBody>
      </p:sp>
    </p:spTree>
    <p:extLst>
      <p:ext uri="{BB962C8B-B14F-4D97-AF65-F5344CB8AC3E}">
        <p14:creationId xmlns:p14="http://schemas.microsoft.com/office/powerpoint/2010/main" val="2811584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9144000" cy="154004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285750" y="1"/>
            <a:ext cx="8629650" cy="1180406"/>
          </a:xfrm>
        </p:spPr>
        <p:txBody>
          <a:bodyPr tIns="0" bIns="91440" anchor="b">
            <a:normAutofit/>
          </a:bodyPr>
          <a:lstStyle>
            <a:lvl1pPr algn="ctr">
              <a:defRPr sz="3000" cap="all" baseline="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285750" y="2436812"/>
            <a:ext cx="8629649" cy="3836989"/>
          </a:xfrm>
        </p:spPr>
        <p:txBody>
          <a:bodyPr>
            <a:normAutofit/>
          </a:bodyPr>
          <a:lstStyle>
            <a:lvl1pPr>
              <a:defRPr sz="1800">
                <a:solidFill>
                  <a:srgbClr val="333333"/>
                </a:solidFill>
              </a:defRPr>
            </a:lvl1pPr>
            <a:lvl2pPr marL="342900" indent="-171450">
              <a:defRPr sz="1500">
                <a:solidFill>
                  <a:srgbClr val="333333"/>
                </a:solidFill>
              </a:defRPr>
            </a:lvl2pPr>
            <a:lvl3pPr marL="514350" indent="-171450">
              <a:defRPr sz="1350">
                <a:solidFill>
                  <a:srgbClr val="333333"/>
                </a:solidFill>
              </a:defRPr>
            </a:lvl3pPr>
            <a:lvl4pPr marL="685800" indent="-171450">
              <a:defRPr sz="1200">
                <a:solidFill>
                  <a:srgbClr val="333333"/>
                </a:solidFill>
              </a:defRPr>
            </a:lvl4pPr>
            <a:lvl5pPr marL="857250" indent="-171450">
              <a:defRPr sz="1200">
                <a:solidFill>
                  <a:srgbClr val="33333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ubtitle 2">
            <a:extLst>
              <a:ext uri="{FF2B5EF4-FFF2-40B4-BE49-F238E27FC236}">
                <a16:creationId xmlns:a16="http://schemas.microsoft.com/office/drawing/2014/main" id="{11B1EC5A-E690-43D2-A0E3-D50BD6A53AFE}"/>
              </a:ext>
            </a:extLst>
          </p:cNvPr>
          <p:cNvSpPr>
            <a:spLocks noGrp="1"/>
          </p:cNvSpPr>
          <p:nvPr>
            <p:ph type="subTitle" idx="13"/>
          </p:nvPr>
        </p:nvSpPr>
        <p:spPr>
          <a:xfrm>
            <a:off x="285750" y="1796133"/>
            <a:ext cx="8629649" cy="615279"/>
          </a:xfrm>
        </p:spPr>
        <p:txBody>
          <a:bodyPr>
            <a:normAutofit/>
          </a:bodyPr>
          <a:lstStyle>
            <a:lvl1pPr marL="0" indent="0" algn="l">
              <a:buNone/>
              <a:defRPr sz="1800" b="1" cap="all" baseline="0">
                <a:solidFill>
                  <a:srgbClr val="333333"/>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7" name="TextBox 6" hidden="1">
            <a:extLst>
              <a:ext uri="{FF2B5EF4-FFF2-40B4-BE49-F238E27FC236}">
                <a16:creationId xmlns:a16="http://schemas.microsoft.com/office/drawing/2014/main" id="{C429B5C5-40F0-413F-82DE-781C809F82A3}"/>
              </a:ext>
            </a:extLst>
          </p:cNvPr>
          <p:cNvSpPr txBox="1"/>
          <p:nvPr userDrawn="1"/>
        </p:nvSpPr>
        <p:spPr>
          <a:xfrm>
            <a:off x="0" y="6673335"/>
            <a:ext cx="6858000" cy="161583"/>
          </a:xfrm>
          <a:prstGeom prst="rect">
            <a:avLst/>
          </a:prstGeom>
          <a:noFill/>
        </p:spPr>
        <p:txBody>
          <a:bodyPr wrap="square" rtlCol="0">
            <a:spAutoFit/>
          </a:bodyPr>
          <a:lstStyle/>
          <a:p>
            <a:r>
              <a:rPr lang="en-US" sz="45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FD10926E-D815-4592-97B7-8EE7A9786ACB}"/>
              </a:ext>
            </a:extLst>
          </p:cNvPr>
          <p:cNvSpPr>
            <a:spLocks noGrp="1"/>
          </p:cNvSpPr>
          <p:nvPr>
            <p:ph type="sldNum" sz="quarter" idx="12"/>
          </p:nvPr>
        </p:nvSpPr>
        <p:spPr>
          <a:xfrm>
            <a:off x="8737600" y="115571"/>
            <a:ext cx="317501"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95415" y="5848532"/>
            <a:ext cx="719984" cy="901337"/>
          </a:xfrm>
          <a:prstGeom prst="rect">
            <a:avLst/>
          </a:prstGeom>
        </p:spPr>
      </p:pic>
      <p:pic>
        <p:nvPicPr>
          <p:cNvPr id="13" name="Picture 12">
            <a:extLst>
              <a:ext uri="{FF2B5EF4-FFF2-40B4-BE49-F238E27FC236}">
                <a16:creationId xmlns:a16="http://schemas.microsoft.com/office/drawing/2014/main" id="{E5365F1A-2611-CD4E-A266-B14CF06F427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4111" y="6092714"/>
            <a:ext cx="1412830" cy="716364"/>
          </a:xfrm>
          <a:prstGeom prst="rect">
            <a:avLst/>
          </a:prstGeom>
        </p:spPr>
      </p:pic>
      <p:sp>
        <p:nvSpPr>
          <p:cNvPr id="4" name="Content Placeholder 3">
            <a:extLst>
              <a:ext uri="{FF2B5EF4-FFF2-40B4-BE49-F238E27FC236}">
                <a16:creationId xmlns:a16="http://schemas.microsoft.com/office/drawing/2014/main" id="{535A85C4-B984-431D-9746-91DC4ABDFD53}"/>
              </a:ext>
            </a:extLst>
          </p:cNvPr>
          <p:cNvSpPr>
            <a:spLocks noGrp="1"/>
          </p:cNvSpPr>
          <p:nvPr>
            <p:ph sz="quarter" idx="14"/>
          </p:nvPr>
        </p:nvSpPr>
        <p:spPr>
          <a:xfrm>
            <a:off x="744141" y="409575"/>
            <a:ext cx="6858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2698100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1D425-8B2A-4083-B1D7-6662F08BD1BD}"/>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CA"/>
          </a:p>
        </p:txBody>
      </p:sp>
      <p:sp>
        <p:nvSpPr>
          <p:cNvPr id="3" name="Subtitle 2">
            <a:extLst>
              <a:ext uri="{FF2B5EF4-FFF2-40B4-BE49-F238E27FC236}">
                <a16:creationId xmlns:a16="http://schemas.microsoft.com/office/drawing/2014/main" id="{70A34C82-239B-444F-8276-DDC8276B3A7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1BBE8FCB-BFFB-480C-A603-AFB1525905D7}"/>
              </a:ext>
            </a:extLst>
          </p:cNvPr>
          <p:cNvSpPr>
            <a:spLocks noGrp="1"/>
          </p:cNvSpPr>
          <p:nvPr>
            <p:ph type="dt" sz="half" idx="10"/>
          </p:nvPr>
        </p:nvSpPr>
        <p:spPr/>
        <p:txBody>
          <a:bodyPr/>
          <a:lstStyle/>
          <a:p>
            <a:fld id="{32C97A73-CD8A-4938-A96E-D509C7A42294}" type="datetimeFigureOut">
              <a:rPr lang="en-CA" smtClean="0"/>
              <a:pPr/>
              <a:t>2025-04-11</a:t>
            </a:fld>
            <a:endParaRPr lang="en-CA"/>
          </a:p>
        </p:txBody>
      </p:sp>
      <p:sp>
        <p:nvSpPr>
          <p:cNvPr id="5" name="Footer Placeholder 4">
            <a:extLst>
              <a:ext uri="{FF2B5EF4-FFF2-40B4-BE49-F238E27FC236}">
                <a16:creationId xmlns:a16="http://schemas.microsoft.com/office/drawing/2014/main" id="{BDAFE766-5FF6-404C-8635-1A3FCA365EF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F1B4545-4D52-46F1-AB30-F93382385032}"/>
              </a:ext>
            </a:extLst>
          </p:cNvPr>
          <p:cNvSpPr>
            <a:spLocks noGrp="1"/>
          </p:cNvSpPr>
          <p:nvPr>
            <p:ph type="sldNum" sz="quarter" idx="12"/>
          </p:nvPr>
        </p:nvSpPr>
        <p:spPr/>
        <p:txBody>
          <a:bodyPr/>
          <a:lstStyle/>
          <a:p>
            <a:fld id="{9D46FC4D-3120-4D0A-9A86-A364FFDA2F05}" type="slidenum">
              <a:rPr lang="en-CA" smtClean="0"/>
              <a:pPr/>
              <a:t>‹#›</a:t>
            </a:fld>
            <a:endParaRPr lang="en-CA"/>
          </a:p>
        </p:txBody>
      </p:sp>
    </p:spTree>
    <p:extLst>
      <p:ext uri="{BB962C8B-B14F-4D97-AF65-F5344CB8AC3E}">
        <p14:creationId xmlns:p14="http://schemas.microsoft.com/office/powerpoint/2010/main" val="712646291"/>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48CA0-419D-42DD-8390-0B00AECCE683}"/>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16E83E4C-B8D5-470B-96B5-964E9D25165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75B1584-4B75-4007-8518-CD61266D5AA2}"/>
              </a:ext>
            </a:extLst>
          </p:cNvPr>
          <p:cNvSpPr>
            <a:spLocks noGrp="1"/>
          </p:cNvSpPr>
          <p:nvPr>
            <p:ph type="dt" sz="half" idx="10"/>
          </p:nvPr>
        </p:nvSpPr>
        <p:spPr/>
        <p:txBody>
          <a:bodyPr/>
          <a:lstStyle/>
          <a:p>
            <a:fld id="{32C97A73-CD8A-4938-A96E-D509C7A42294}" type="datetimeFigureOut">
              <a:rPr lang="en-CA" smtClean="0"/>
              <a:pPr/>
              <a:t>2025-04-11</a:t>
            </a:fld>
            <a:endParaRPr lang="en-CA"/>
          </a:p>
        </p:txBody>
      </p:sp>
      <p:sp>
        <p:nvSpPr>
          <p:cNvPr id="5" name="Footer Placeholder 4">
            <a:extLst>
              <a:ext uri="{FF2B5EF4-FFF2-40B4-BE49-F238E27FC236}">
                <a16:creationId xmlns:a16="http://schemas.microsoft.com/office/drawing/2014/main" id="{A632AD26-FF2E-41F4-8260-5F6090EFB410}"/>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821701B1-380C-43D0-B5FC-EED6EAA48CB4}"/>
              </a:ext>
            </a:extLst>
          </p:cNvPr>
          <p:cNvSpPr>
            <a:spLocks noGrp="1"/>
          </p:cNvSpPr>
          <p:nvPr>
            <p:ph type="sldNum" sz="quarter" idx="12"/>
          </p:nvPr>
        </p:nvSpPr>
        <p:spPr/>
        <p:txBody>
          <a:bodyPr/>
          <a:lstStyle/>
          <a:p>
            <a:fld id="{9D46FC4D-3120-4D0A-9A86-A364FFDA2F05}" type="slidenum">
              <a:rPr lang="en-CA" smtClean="0"/>
              <a:pPr/>
              <a:t>‹#›</a:t>
            </a:fld>
            <a:endParaRPr lang="en-CA"/>
          </a:p>
        </p:txBody>
      </p:sp>
      <p:sp>
        <p:nvSpPr>
          <p:cNvPr id="7" name="Rectangle 6">
            <a:extLst>
              <a:ext uri="{FF2B5EF4-FFF2-40B4-BE49-F238E27FC236}">
                <a16:creationId xmlns:a16="http://schemas.microsoft.com/office/drawing/2014/main" id="{34F64572-4B8E-4540-9214-6C38ADC456A1}"/>
              </a:ext>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9A86DA60-F24C-4CF8-905D-98EEF43AE74C}"/>
              </a:ext>
            </a:extLst>
          </p:cNvPr>
          <p:cNvSpPr/>
          <p:nvPr userDrawn="1"/>
        </p:nvSpPr>
        <p:spPr>
          <a:xfrm>
            <a:off x="-76200" y="457200"/>
            <a:ext cx="9296400" cy="533400"/>
          </a:xfrm>
          <a:prstGeom prst="rect">
            <a:avLst/>
          </a:prstGeom>
          <a:solidFill>
            <a:srgbClr val="005DAA"/>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926093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687D90"/>
        </a:solidFill>
        <a:effectLst/>
      </p:bgPr>
    </p:bg>
    <p:spTree>
      <p:nvGrpSpPr>
        <p:cNvPr id="1" name=""/>
        <p:cNvGrpSpPr/>
        <p:nvPr/>
      </p:nvGrpSpPr>
      <p:grpSpPr>
        <a:xfrm>
          <a:off x="0" y="0"/>
          <a:ext cx="0" cy="0"/>
          <a:chOff x="0" y="0"/>
          <a:chExt cx="0" cy="0"/>
        </a:xfrm>
      </p:grpSpPr>
      <p:sp>
        <p:nvSpPr>
          <p:cNvPr id="7" name="Rectangle 6"/>
          <p:cNvSpPr/>
          <p:nvPr userDrawn="1"/>
        </p:nvSpPr>
        <p:spPr>
          <a:xfrm>
            <a:off x="0" y="2"/>
            <a:ext cx="9144000" cy="6857998"/>
          </a:xfrm>
          <a:prstGeom prst="rect">
            <a:avLst/>
          </a:prstGeom>
          <a:solidFill>
            <a:srgbClr val="687D9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6165126"/>
            <a:ext cx="1371600" cy="51435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2600" y="152400"/>
            <a:ext cx="3124200" cy="3124200"/>
          </a:xfrm>
          <a:prstGeom prst="rect">
            <a:avLst/>
          </a:prstGeom>
        </p:spPr>
      </p:pic>
    </p:spTree>
    <p:extLst>
      <p:ext uri="{BB962C8B-B14F-4D97-AF65-F5344CB8AC3E}">
        <p14:creationId xmlns:p14="http://schemas.microsoft.com/office/powerpoint/2010/main" val="3932967662"/>
      </p:ext>
    </p:extLst>
  </p:cSld>
  <p:clrMap bg1="lt1" tx1="dk1" bg2="lt2" tx2="dk2" accent1="accent1" accent2="accent2" accent3="accent3" accent4="accent4" accent5="accent5" accent6="accent6" hlink="hlink" folHlink="folHlink"/>
  <p:sldLayoutIdLst>
    <p:sldLayoutId id="2147483701" r:id="rId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8557" y="6264610"/>
            <a:ext cx="1082949" cy="407124"/>
          </a:xfrm>
          <a:prstGeom prst="rect">
            <a:avLst/>
          </a:prstGeom>
        </p:spPr>
      </p:pic>
    </p:spTree>
    <p:extLst>
      <p:ext uri="{BB962C8B-B14F-4D97-AF65-F5344CB8AC3E}">
        <p14:creationId xmlns:p14="http://schemas.microsoft.com/office/powerpoint/2010/main" val="1228208913"/>
      </p:ext>
    </p:extLst>
  </p:cSld>
  <p:clrMap bg1="lt1" tx1="dk1" bg2="lt2" tx2="dk2" accent1="accent1" accent2="accent2" accent3="accent3" accent4="accent4" accent5="accent5" accent6="accent6" hlink="hlink" folHlink="folHlink"/>
  <p:sldLayoutIdLst>
    <p:sldLayoutId id="2147483666" r:id="rId1"/>
    <p:sldLayoutId id="2147483663" r:id="rId2"/>
    <p:sldLayoutId id="2147483710" r:id="rId3"/>
    <p:sldLayoutId id="2147483774" r:id="rId4"/>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687D90"/>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57200" y="6165126"/>
            <a:ext cx="1371600" cy="514350"/>
          </a:xfrm>
          <a:prstGeom prst="rect">
            <a:avLst/>
          </a:prstGeom>
        </p:spPr>
      </p:pic>
    </p:spTree>
    <p:extLst>
      <p:ext uri="{BB962C8B-B14F-4D97-AF65-F5344CB8AC3E}">
        <p14:creationId xmlns:p14="http://schemas.microsoft.com/office/powerpoint/2010/main" val="3941488525"/>
      </p:ext>
    </p:extLst>
  </p:cSld>
  <p:clrMap bg1="lt1" tx1="dk1" bg2="lt2" tx2="dk2" accent1="accent1" accent2="accent2" accent3="accent3" accent4="accent4" accent5="accent5" accent6="accent6" hlink="hlink" folHlink="folHlink"/>
  <p:sldLayoutIdLst>
    <p:sldLayoutId id="2147483707" r:id="rId1"/>
    <p:sldLayoutId id="2147483713" r:id="rId2"/>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A65580-996A-421A-AC5B-95BA22EDF3C1}"/>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CF7EB274-DC2D-42B5-A681-20CB543E0DD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B66B64E-445A-4EF4-AEB8-1D687881A59D}"/>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2C97A73-CD8A-4938-A96E-D509C7A42294}" type="datetimeFigureOut">
              <a:rPr lang="en-CA" smtClean="0"/>
              <a:pPr/>
              <a:t>2025-04-11</a:t>
            </a:fld>
            <a:endParaRPr lang="en-CA"/>
          </a:p>
        </p:txBody>
      </p:sp>
      <p:sp>
        <p:nvSpPr>
          <p:cNvPr id="5" name="Footer Placeholder 4">
            <a:extLst>
              <a:ext uri="{FF2B5EF4-FFF2-40B4-BE49-F238E27FC236}">
                <a16:creationId xmlns:a16="http://schemas.microsoft.com/office/drawing/2014/main" id="{AA574D6C-AB38-4422-8579-4B041245034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08BE4D18-9BCB-454D-AAFF-3546DE5E443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D46FC4D-3120-4D0A-9A86-A364FFDA2F05}" type="slidenum">
              <a:rPr lang="en-CA" smtClean="0"/>
              <a:pPr/>
              <a:t>‹#›</a:t>
            </a:fld>
            <a:endParaRPr lang="en-CA"/>
          </a:p>
        </p:txBody>
      </p:sp>
    </p:spTree>
    <p:extLst>
      <p:ext uri="{BB962C8B-B14F-4D97-AF65-F5344CB8AC3E}">
        <p14:creationId xmlns:p14="http://schemas.microsoft.com/office/powerpoint/2010/main" val="1131003898"/>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hyperlink" Target="https://pixabay.com/en/puzzle-heart-love-two-hearts-1721619/"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hyperlink" Target="https://onecommunityranch.org/how-to-help-humanit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hyperlink" Target="https://tribework.blogspot.com/2013/01/toward-sense-of-belonging.htm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1"/><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hyperlink" Target="https://www.rawpixel.com/image/27906/asia-asian-brainstorming-briefing-business-business-conference-business-meeting-business-peopl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4.jpe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009010-5E3C-4C0D-1483-8155AADFD320}"/>
              </a:ext>
            </a:extLst>
          </p:cNvPr>
          <p:cNvPicPr>
            <a:picLocks noChangeAspect="1"/>
          </p:cNvPicPr>
          <p:nvPr/>
        </p:nvPicPr>
        <p:blipFill>
          <a:blip r:embed="rId3"/>
          <a:stretch>
            <a:fillRect/>
          </a:stretch>
        </p:blipFill>
        <p:spPr>
          <a:xfrm>
            <a:off x="1734930" y="1052736"/>
            <a:ext cx="5674139" cy="5652888"/>
          </a:xfrm>
          <a:prstGeom prst="rect">
            <a:avLst/>
          </a:prstGeom>
        </p:spPr>
      </p:pic>
    </p:spTree>
    <p:extLst>
      <p:ext uri="{BB962C8B-B14F-4D97-AF65-F5344CB8AC3E}">
        <p14:creationId xmlns:p14="http://schemas.microsoft.com/office/powerpoint/2010/main" val="3266540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0374F33-4A66-888A-3254-886A3D4154A7}"/>
            </a:ext>
          </a:extLst>
        </p:cNvPr>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AE89C386-04DC-33D3-C98F-342E1098D9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76" name="Freeform: Shape 75">
            <a:extLst>
              <a:ext uri="{FF2B5EF4-FFF2-40B4-BE49-F238E27FC236}">
                <a16:creationId xmlns:a16="http://schemas.microsoft.com/office/drawing/2014/main" id="{656F9740-5593-4B63-D1EC-EC4446D894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384350"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84E5EF2E-FD13-1525-5697-D8D4E8A06EF0}"/>
              </a:ext>
            </a:extLst>
          </p:cNvPr>
          <p:cNvSpPr>
            <a:spLocks noGrp="1"/>
          </p:cNvSpPr>
          <p:nvPr>
            <p:ph type="title"/>
          </p:nvPr>
        </p:nvSpPr>
        <p:spPr>
          <a:xfrm>
            <a:off x="628650" y="643467"/>
            <a:ext cx="2213403" cy="5571066"/>
          </a:xfrm>
        </p:spPr>
        <p:txBody>
          <a:bodyPr vert="horz" lIns="91440" tIns="45720" rIns="91440" bIns="45720" rtlCol="0" anchor="ctr">
            <a:normAutofit/>
          </a:bodyPr>
          <a:lstStyle/>
          <a:p>
            <a:pPr defTabSz="914400"/>
            <a:r>
              <a:rPr lang="en-US" sz="3100" b="1" kern="1200" dirty="0">
                <a:solidFill>
                  <a:srgbClr val="FFFFFF"/>
                </a:solidFill>
                <a:latin typeface="+mj-lt"/>
                <a:ea typeface="+mj-ea"/>
                <a:cs typeface="+mj-cs"/>
              </a:rPr>
              <a:t>Belonging – The Key to Engagement  </a:t>
            </a:r>
          </a:p>
        </p:txBody>
      </p:sp>
      <p:graphicFrame>
        <p:nvGraphicFramePr>
          <p:cNvPr id="25" name="TextBox 4">
            <a:extLst>
              <a:ext uri="{FF2B5EF4-FFF2-40B4-BE49-F238E27FC236}">
                <a16:creationId xmlns:a16="http://schemas.microsoft.com/office/drawing/2014/main" id="{66C904C5-6967-489A-1CC1-EE3131924BA5}"/>
              </a:ext>
            </a:extLst>
          </p:cNvPr>
          <p:cNvGraphicFramePr/>
          <p:nvPr>
            <p:extLst>
              <p:ext uri="{D42A27DB-BD31-4B8C-83A1-F6EECF244321}">
                <p14:modId xmlns:p14="http://schemas.microsoft.com/office/powerpoint/2010/main" val="1692240854"/>
              </p:ext>
            </p:extLst>
          </p:nvPr>
        </p:nvGraphicFramePr>
        <p:xfrm>
          <a:off x="3905730" y="643466"/>
          <a:ext cx="4718785" cy="55307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8284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3A9545-2DE3-C856-A1F6-F911F9152F92}"/>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6FE2F3CB-1DC1-213F-328D-46134D9045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05EA8A02-E1A8-8457-C6F8-12DB8D9D0040}"/>
              </a:ext>
            </a:extLst>
          </p:cNvPr>
          <p:cNvSpPr>
            <a:spLocks noGrp="1"/>
          </p:cNvSpPr>
          <p:nvPr>
            <p:ph type="title"/>
          </p:nvPr>
        </p:nvSpPr>
        <p:spPr>
          <a:xfrm>
            <a:off x="363531" y="1560412"/>
            <a:ext cx="3128996" cy="3736540"/>
          </a:xfrm>
        </p:spPr>
        <p:txBody>
          <a:bodyPr vert="horz" lIns="91440" tIns="45720" rIns="91440" bIns="45720" rtlCol="0" anchor="b">
            <a:normAutofit/>
          </a:bodyPr>
          <a:lstStyle/>
          <a:p>
            <a:pPr defTabSz="914400"/>
            <a:r>
              <a:rPr lang="en-US" sz="3800" b="0" i="0" kern="1200" dirty="0">
                <a:solidFill>
                  <a:schemeClr val="tx1"/>
                </a:solidFill>
                <a:effectLst/>
                <a:latin typeface="+mj-lt"/>
                <a:ea typeface="+mj-ea"/>
                <a:cs typeface="+mj-cs"/>
              </a:rPr>
              <a:t>Creating a culture of belonging centers around four principles:</a:t>
            </a:r>
            <a:br>
              <a:rPr lang="en-US" sz="3800" b="0" i="0" kern="1200" dirty="0">
                <a:solidFill>
                  <a:schemeClr val="tx1"/>
                </a:solidFill>
                <a:effectLst/>
                <a:latin typeface="+mj-lt"/>
                <a:ea typeface="+mj-ea"/>
                <a:cs typeface="+mj-cs"/>
              </a:rPr>
            </a:br>
            <a:endParaRPr lang="en-US" sz="3800" kern="1200" dirty="0">
              <a:solidFill>
                <a:schemeClr val="tx1"/>
              </a:solidFill>
              <a:latin typeface="+mj-lt"/>
              <a:ea typeface="+mj-ea"/>
              <a:cs typeface="+mj-cs"/>
            </a:endParaRPr>
          </a:p>
        </p:txBody>
      </p:sp>
      <p:grpSp>
        <p:nvGrpSpPr>
          <p:cNvPr id="38" name="Group 37">
            <a:extLst>
              <a:ext uri="{FF2B5EF4-FFF2-40B4-BE49-F238E27FC236}">
                <a16:creationId xmlns:a16="http://schemas.microsoft.com/office/drawing/2014/main" id="{E84EB00F-BBD3-E6D3-3A39-1C37D777C0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062324" y="1"/>
            <a:ext cx="1834788" cy="5777808"/>
            <a:chOff x="329184" y="1"/>
            <a:chExt cx="524256" cy="5777808"/>
          </a:xfrm>
        </p:grpSpPr>
        <p:cxnSp>
          <p:nvCxnSpPr>
            <p:cNvPr id="39" name="Straight Connector 38">
              <a:extLst>
                <a:ext uri="{FF2B5EF4-FFF2-40B4-BE49-F238E27FC236}">
                  <a16:creationId xmlns:a16="http://schemas.microsoft.com/office/drawing/2014/main" id="{F43B3E60-11FA-95F9-3920-C39258BAD8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E847BDD6-53BC-6816-E1B0-A4A969C75F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42" name="Rectangle 41">
            <a:extLst>
              <a:ext uri="{FF2B5EF4-FFF2-40B4-BE49-F238E27FC236}">
                <a16:creationId xmlns:a16="http://schemas.microsoft.com/office/drawing/2014/main" id="{334D40CA-852B-6F1B-ACF6-125DE125DE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9948" y="269324"/>
            <a:ext cx="4587584" cy="620877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7" name="TextBox 4">
            <a:extLst>
              <a:ext uri="{FF2B5EF4-FFF2-40B4-BE49-F238E27FC236}">
                <a16:creationId xmlns:a16="http://schemas.microsoft.com/office/drawing/2014/main" id="{27EBDDF9-5FC5-7221-359D-170F9FC05123}"/>
              </a:ext>
            </a:extLst>
          </p:cNvPr>
          <p:cNvGraphicFramePr/>
          <p:nvPr>
            <p:extLst>
              <p:ext uri="{D42A27DB-BD31-4B8C-83A1-F6EECF244321}">
                <p14:modId xmlns:p14="http://schemas.microsoft.com/office/powerpoint/2010/main" val="2044364699"/>
              </p:ext>
            </p:extLst>
          </p:nvPr>
        </p:nvGraphicFramePr>
        <p:xfrm>
          <a:off x="3739414" y="231006"/>
          <a:ext cx="4775935" cy="6405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737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heart shaped puzzle pieces&#10;&#10;AI-generated content may be incorrect.">
            <a:extLst>
              <a:ext uri="{FF2B5EF4-FFF2-40B4-BE49-F238E27FC236}">
                <a16:creationId xmlns:a16="http://schemas.microsoft.com/office/drawing/2014/main" id="{0972BAD0-57EE-C816-71AC-ECB590A5F46A}"/>
              </a:ext>
            </a:extLst>
          </p:cNvPr>
          <p:cNvPicPr>
            <a:picLocks noChangeAspect="1"/>
          </p:cNvPicPr>
          <p:nvPr/>
        </p:nvPicPr>
        <p:blipFill>
          <a:blip r:embed="rId3">
            <a:alphaModFix amt="50000"/>
            <a:extLst>
              <a:ext uri="{837473B0-CC2E-450A-ABE3-18F120FF3D39}">
                <a1611:picAttrSrcUrl xmlns:a1611="http://schemas.microsoft.com/office/drawing/2016/11/main" r:id="rId4"/>
              </a:ext>
            </a:extLst>
          </a:blip>
          <a:srcRect r="32666" b="-1"/>
          <a:stretch/>
        </p:blipFill>
        <p:spPr>
          <a:xfrm>
            <a:off x="20" y="1"/>
            <a:ext cx="9143980" cy="6857999"/>
          </a:xfrm>
          <a:prstGeom prst="rect">
            <a:avLst/>
          </a:prstGeom>
        </p:spPr>
      </p:pic>
      <p:sp>
        <p:nvSpPr>
          <p:cNvPr id="2" name="Title 1">
            <a:extLst>
              <a:ext uri="{FF2B5EF4-FFF2-40B4-BE49-F238E27FC236}">
                <a16:creationId xmlns:a16="http://schemas.microsoft.com/office/drawing/2014/main" id="{1AAC634F-C1EC-5959-7B06-82E17A2FEE25}"/>
              </a:ext>
            </a:extLst>
          </p:cNvPr>
          <p:cNvSpPr>
            <a:spLocks noGrp="1"/>
          </p:cNvSpPr>
          <p:nvPr>
            <p:ph type="title"/>
          </p:nvPr>
        </p:nvSpPr>
        <p:spPr>
          <a:xfrm>
            <a:off x="1143000" y="1122362"/>
            <a:ext cx="6858000" cy="2900518"/>
          </a:xfrm>
        </p:spPr>
        <p:txBody>
          <a:bodyPr vert="horz" lIns="91440" tIns="45720" rIns="91440" bIns="45720" rtlCol="0" anchor="b">
            <a:normAutofit/>
          </a:bodyPr>
          <a:lstStyle/>
          <a:p>
            <a:pPr algn="ctr" defTabSz="914400"/>
            <a:r>
              <a:rPr lang="en-US" sz="6000">
                <a:solidFill>
                  <a:srgbClr val="FFFFFF"/>
                </a:solidFill>
              </a:rPr>
              <a:t>HEART and Belonging </a:t>
            </a:r>
          </a:p>
        </p:txBody>
      </p:sp>
    </p:spTree>
    <p:extLst>
      <p:ext uri="{BB962C8B-B14F-4D97-AF65-F5344CB8AC3E}">
        <p14:creationId xmlns:p14="http://schemas.microsoft.com/office/powerpoint/2010/main" val="3960418371"/>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7D07D915-0A9B-1FED-FAA3-4B81B51078CF}"/>
              </a:ext>
            </a:extLst>
          </p:cNvPr>
          <p:cNvSpPr>
            <a:spLocks noGrp="1"/>
          </p:cNvSpPr>
          <p:nvPr>
            <p:ph type="title"/>
          </p:nvPr>
        </p:nvSpPr>
        <p:spPr>
          <a:xfrm>
            <a:off x="479160" y="417576"/>
            <a:ext cx="8182230" cy="1249394"/>
          </a:xfrm>
        </p:spPr>
        <p:txBody>
          <a:bodyPr vert="horz" lIns="91440" tIns="45720" rIns="91440" bIns="45720" rtlCol="0" anchor="ctr">
            <a:normAutofit/>
          </a:bodyPr>
          <a:lstStyle/>
          <a:p>
            <a:pPr algn="ctr" defTabSz="914400"/>
            <a:r>
              <a:rPr lang="en-US" sz="5700" kern="1200">
                <a:solidFill>
                  <a:schemeClr val="tx1"/>
                </a:solidFill>
                <a:latin typeface="+mj-lt"/>
                <a:ea typeface="+mj-ea"/>
                <a:cs typeface="+mj-cs"/>
              </a:rPr>
              <a:t>Humanity &amp; Belonging </a:t>
            </a:r>
          </a:p>
        </p:txBody>
      </p:sp>
      <p:sp>
        <p:nvSpPr>
          <p:cNvPr id="7" name="TextBox 6">
            <a:extLst>
              <a:ext uri="{FF2B5EF4-FFF2-40B4-BE49-F238E27FC236}">
                <a16:creationId xmlns:a16="http://schemas.microsoft.com/office/drawing/2014/main" id="{61ECAACD-B9A2-8A34-6C3E-7B64DB8A26FD}"/>
              </a:ext>
            </a:extLst>
          </p:cNvPr>
          <p:cNvSpPr txBox="1"/>
          <p:nvPr/>
        </p:nvSpPr>
        <p:spPr>
          <a:xfrm>
            <a:off x="479160" y="1809541"/>
            <a:ext cx="8182233" cy="687406"/>
          </a:xfrm>
          <a:prstGeom prst="rect">
            <a:avLst/>
          </a:prstGeom>
        </p:spPr>
        <p:txBody>
          <a:bodyPr vert="horz" lIns="91440" tIns="45720" rIns="91440" bIns="45720" rtlCol="0" anchor="ctr">
            <a:normAutofit lnSpcReduction="10000"/>
          </a:bodyPr>
          <a:lstStyle/>
          <a:p>
            <a:pPr algn="ctr" eaLnBrk="1" hangingPunct="1">
              <a:lnSpc>
                <a:spcPct val="90000"/>
              </a:lnSpc>
              <a:spcBef>
                <a:spcPts val="1000"/>
              </a:spcBef>
            </a:pPr>
            <a:r>
              <a:rPr lang="en-US" b="1" kern="1200" dirty="0">
                <a:solidFill>
                  <a:schemeClr val="tx1"/>
                </a:solidFill>
                <a:effectLst/>
                <a:latin typeface="+mn-lt"/>
                <a:ea typeface="+mn-ea"/>
                <a:cs typeface="+mn-cs"/>
              </a:rPr>
              <a:t>Humanity</a:t>
            </a:r>
            <a:r>
              <a:rPr lang="en-US" kern="1200" dirty="0">
                <a:solidFill>
                  <a:schemeClr val="tx1"/>
                </a:solidFill>
                <a:effectLst/>
                <a:latin typeface="+mn-lt"/>
                <a:ea typeface="+mn-ea"/>
                <a:cs typeface="+mn-cs"/>
              </a:rPr>
              <a:t> (</a:t>
            </a:r>
            <a:r>
              <a:rPr lang="en-US" dirty="0"/>
              <a:t>we are human beings, we interact with one another, we want to belong, be accepted, feel kindness</a:t>
            </a:r>
            <a:r>
              <a:rPr lang="en-US" kern="1200" dirty="0">
                <a:solidFill>
                  <a:schemeClr val="tx1"/>
                </a:solidFill>
                <a:effectLst/>
                <a:latin typeface="+mn-lt"/>
                <a:ea typeface="+mn-ea"/>
                <a:cs typeface="+mn-cs"/>
              </a:rPr>
              <a:t>)</a:t>
            </a:r>
            <a:endParaRPr lang="en-US" kern="1200" dirty="0">
              <a:solidFill>
                <a:schemeClr val="tx1"/>
              </a:solidFill>
              <a:latin typeface="+mn-lt"/>
              <a:ea typeface="+mn-ea"/>
              <a:cs typeface="+mn-cs"/>
            </a:endParaRPr>
          </a:p>
        </p:txBody>
      </p:sp>
      <p:sp>
        <p:nvSpPr>
          <p:cNvPr id="26"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55776" y="1733454"/>
            <a:ext cx="3429000" cy="18288"/>
          </a:xfrm>
          <a:custGeom>
            <a:avLst/>
            <a:gdLst>
              <a:gd name="connsiteX0" fmla="*/ 0 w 3429000"/>
              <a:gd name="connsiteY0" fmla="*/ 0 h 18288"/>
              <a:gd name="connsiteX1" fmla="*/ 685800 w 3429000"/>
              <a:gd name="connsiteY1" fmla="*/ 0 h 18288"/>
              <a:gd name="connsiteX2" fmla="*/ 1371600 w 3429000"/>
              <a:gd name="connsiteY2" fmla="*/ 0 h 18288"/>
              <a:gd name="connsiteX3" fmla="*/ 2057400 w 3429000"/>
              <a:gd name="connsiteY3" fmla="*/ 0 h 18288"/>
              <a:gd name="connsiteX4" fmla="*/ 2674620 w 3429000"/>
              <a:gd name="connsiteY4" fmla="*/ 0 h 18288"/>
              <a:gd name="connsiteX5" fmla="*/ 3429000 w 3429000"/>
              <a:gd name="connsiteY5" fmla="*/ 0 h 18288"/>
              <a:gd name="connsiteX6" fmla="*/ 3429000 w 3429000"/>
              <a:gd name="connsiteY6" fmla="*/ 18288 h 18288"/>
              <a:gd name="connsiteX7" fmla="*/ 2811780 w 3429000"/>
              <a:gd name="connsiteY7" fmla="*/ 18288 h 18288"/>
              <a:gd name="connsiteX8" fmla="*/ 2228850 w 3429000"/>
              <a:gd name="connsiteY8" fmla="*/ 18288 h 18288"/>
              <a:gd name="connsiteX9" fmla="*/ 1543050 w 3429000"/>
              <a:gd name="connsiteY9" fmla="*/ 18288 h 18288"/>
              <a:gd name="connsiteX10" fmla="*/ 925830 w 3429000"/>
              <a:gd name="connsiteY10" fmla="*/ 18288 h 18288"/>
              <a:gd name="connsiteX11" fmla="*/ 0 w 3429000"/>
              <a:gd name="connsiteY11" fmla="*/ 18288 h 18288"/>
              <a:gd name="connsiteX12" fmla="*/ 0 w 342900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29000" h="18288" fill="none" extrusionOk="0">
                <a:moveTo>
                  <a:pt x="0" y="0"/>
                </a:moveTo>
                <a:cubicBezTo>
                  <a:pt x="219865" y="20479"/>
                  <a:pt x="493281" y="26186"/>
                  <a:pt x="685800" y="0"/>
                </a:cubicBezTo>
                <a:cubicBezTo>
                  <a:pt x="878319" y="-26186"/>
                  <a:pt x="1121382" y="-11869"/>
                  <a:pt x="1371600" y="0"/>
                </a:cubicBezTo>
                <a:cubicBezTo>
                  <a:pt x="1621818" y="11869"/>
                  <a:pt x="1878793" y="32281"/>
                  <a:pt x="2057400" y="0"/>
                </a:cubicBezTo>
                <a:cubicBezTo>
                  <a:pt x="2236007" y="-32281"/>
                  <a:pt x="2433797" y="-18251"/>
                  <a:pt x="2674620" y="0"/>
                </a:cubicBezTo>
                <a:cubicBezTo>
                  <a:pt x="2915443" y="18251"/>
                  <a:pt x="3205923" y="-1443"/>
                  <a:pt x="3429000" y="0"/>
                </a:cubicBezTo>
                <a:cubicBezTo>
                  <a:pt x="3429442" y="4516"/>
                  <a:pt x="3428173" y="12266"/>
                  <a:pt x="3429000" y="18288"/>
                </a:cubicBezTo>
                <a:cubicBezTo>
                  <a:pt x="3221081" y="48608"/>
                  <a:pt x="3088001" y="8066"/>
                  <a:pt x="2811780" y="18288"/>
                </a:cubicBezTo>
                <a:cubicBezTo>
                  <a:pt x="2535559" y="28510"/>
                  <a:pt x="2481355" y="24898"/>
                  <a:pt x="2228850" y="18288"/>
                </a:cubicBezTo>
                <a:cubicBezTo>
                  <a:pt x="1976345" y="11679"/>
                  <a:pt x="1807520" y="48356"/>
                  <a:pt x="1543050" y="18288"/>
                </a:cubicBezTo>
                <a:cubicBezTo>
                  <a:pt x="1278580" y="-11780"/>
                  <a:pt x="1181944" y="5123"/>
                  <a:pt x="925830" y="18288"/>
                </a:cubicBezTo>
                <a:cubicBezTo>
                  <a:pt x="669716" y="31453"/>
                  <a:pt x="410304" y="34815"/>
                  <a:pt x="0" y="18288"/>
                </a:cubicBezTo>
                <a:cubicBezTo>
                  <a:pt x="-306" y="11477"/>
                  <a:pt x="485" y="4355"/>
                  <a:pt x="0" y="0"/>
                </a:cubicBezTo>
                <a:close/>
              </a:path>
              <a:path w="3429000" h="18288" stroke="0" extrusionOk="0">
                <a:moveTo>
                  <a:pt x="0" y="0"/>
                </a:moveTo>
                <a:cubicBezTo>
                  <a:pt x="174095" y="-12874"/>
                  <a:pt x="443087" y="-14090"/>
                  <a:pt x="617220" y="0"/>
                </a:cubicBezTo>
                <a:cubicBezTo>
                  <a:pt x="791353" y="14090"/>
                  <a:pt x="1072677" y="8451"/>
                  <a:pt x="1200150" y="0"/>
                </a:cubicBezTo>
                <a:cubicBezTo>
                  <a:pt x="1327623" y="-8451"/>
                  <a:pt x="1526638" y="19866"/>
                  <a:pt x="1817370" y="0"/>
                </a:cubicBezTo>
                <a:cubicBezTo>
                  <a:pt x="2108102" y="-19866"/>
                  <a:pt x="2221289" y="26161"/>
                  <a:pt x="2503170" y="0"/>
                </a:cubicBezTo>
                <a:cubicBezTo>
                  <a:pt x="2785051" y="-26161"/>
                  <a:pt x="3022134" y="39178"/>
                  <a:pt x="3429000" y="0"/>
                </a:cubicBezTo>
                <a:cubicBezTo>
                  <a:pt x="3429577" y="4624"/>
                  <a:pt x="3429819" y="11191"/>
                  <a:pt x="3429000" y="18288"/>
                </a:cubicBezTo>
                <a:cubicBezTo>
                  <a:pt x="3103464" y="593"/>
                  <a:pt x="2887909" y="22940"/>
                  <a:pt x="2743200" y="18288"/>
                </a:cubicBezTo>
                <a:cubicBezTo>
                  <a:pt x="2598491" y="13636"/>
                  <a:pt x="2362615" y="10656"/>
                  <a:pt x="1988820" y="18288"/>
                </a:cubicBezTo>
                <a:cubicBezTo>
                  <a:pt x="1615025" y="25920"/>
                  <a:pt x="1580494" y="3693"/>
                  <a:pt x="1405890" y="18288"/>
                </a:cubicBezTo>
                <a:cubicBezTo>
                  <a:pt x="1231286" y="32884"/>
                  <a:pt x="885259" y="-16285"/>
                  <a:pt x="651510" y="18288"/>
                </a:cubicBezTo>
                <a:cubicBezTo>
                  <a:pt x="417761" y="52861"/>
                  <a:pt x="138362" y="-13856"/>
                  <a:pt x="0" y="18288"/>
                </a:cubicBezTo>
                <a:cubicBezTo>
                  <a:pt x="-171" y="12755"/>
                  <a:pt x="-690" y="793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erson holding a planet&#10;&#10;AI-generated content may be incorrect.">
            <a:extLst>
              <a:ext uri="{FF2B5EF4-FFF2-40B4-BE49-F238E27FC236}">
                <a16:creationId xmlns:a16="http://schemas.microsoft.com/office/drawing/2014/main" id="{876C1A2A-8735-EAFC-0D03-A942DB88B5F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40030" y="2813415"/>
            <a:ext cx="8661654" cy="3226466"/>
          </a:xfrm>
          <a:prstGeom prst="rect">
            <a:avLst/>
          </a:prstGeom>
        </p:spPr>
      </p:pic>
    </p:spTree>
    <p:extLst>
      <p:ext uri="{BB962C8B-B14F-4D97-AF65-F5344CB8AC3E}">
        <p14:creationId xmlns:p14="http://schemas.microsoft.com/office/powerpoint/2010/main" val="787423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484119-9A77-7B82-F0D3-4B3B11A46E75}"/>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09722EF0-CC7A-5D0E-14D3-106334054C08}"/>
              </a:ext>
            </a:extLst>
          </p:cNvPr>
          <p:cNvSpPr>
            <a:spLocks noGrp="1"/>
          </p:cNvSpPr>
          <p:nvPr>
            <p:ph type="title"/>
          </p:nvPr>
        </p:nvSpPr>
        <p:spPr>
          <a:xfrm>
            <a:off x="473202" y="639520"/>
            <a:ext cx="2571750" cy="1719072"/>
          </a:xfrm>
        </p:spPr>
        <p:txBody>
          <a:bodyPr vert="horz" lIns="91440" tIns="45720" rIns="91440" bIns="45720" rtlCol="0" anchor="b">
            <a:normAutofit/>
          </a:bodyPr>
          <a:lstStyle/>
          <a:p>
            <a:pPr defTabSz="914400"/>
            <a:r>
              <a:rPr lang="en-US" sz="3600" kern="1200">
                <a:solidFill>
                  <a:schemeClr val="tx1"/>
                </a:solidFill>
                <a:latin typeface="+mj-lt"/>
                <a:ea typeface="+mj-ea"/>
                <a:cs typeface="+mj-cs"/>
              </a:rPr>
              <a:t> Empower &amp; Belonging </a:t>
            </a:r>
          </a:p>
        </p:txBody>
      </p:sp>
      <p:sp>
        <p:nvSpPr>
          <p:cNvPr id="26" name="sketch line">
            <a:extLst>
              <a:ext uri="{FF2B5EF4-FFF2-40B4-BE49-F238E27FC236}">
                <a16:creationId xmlns:a16="http://schemas.microsoft.com/office/drawing/2014/main" id="{6357EC4F-235E-4222-A36F-C7878ACE3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2573756"/>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772081C-1054-0588-4AD5-2FD10E1CFBCA}"/>
              </a:ext>
            </a:extLst>
          </p:cNvPr>
          <p:cNvSpPr txBox="1"/>
          <p:nvPr/>
        </p:nvSpPr>
        <p:spPr>
          <a:xfrm>
            <a:off x="473202" y="2807208"/>
            <a:ext cx="2571750" cy="3410712"/>
          </a:xfrm>
          <a:prstGeom prst="rect">
            <a:avLst/>
          </a:prstGeom>
        </p:spPr>
        <p:txBody>
          <a:bodyPr vert="horz" lIns="91440" tIns="45720" rIns="91440" bIns="45720" rtlCol="0" anchor="t">
            <a:normAutofit/>
          </a:bodyPr>
          <a:lstStyle/>
          <a:p>
            <a:pPr marR="0" indent="-228600" eaLnBrk="1" hangingPunct="1">
              <a:lnSpc>
                <a:spcPct val="90000"/>
              </a:lnSpc>
              <a:spcAft>
                <a:spcPts val="600"/>
              </a:spcAft>
              <a:buFont typeface="Arial" panose="020B0604020202020204" pitchFamily="34" charset="0"/>
              <a:buChar char="•"/>
            </a:pPr>
            <a:r>
              <a:rPr lang="en-US" sz="1900" b="1" dirty="0">
                <a:effectLst/>
                <a:latin typeface="+mn-lt"/>
                <a:ea typeface="+mn-ea"/>
                <a:cs typeface="+mn-cs"/>
              </a:rPr>
              <a:t>Empower</a:t>
            </a:r>
            <a:r>
              <a:rPr lang="en-US" sz="1900" dirty="0">
                <a:effectLst/>
                <a:latin typeface="+mn-lt"/>
                <a:ea typeface="+mn-ea"/>
                <a:cs typeface="+mn-cs"/>
              </a:rPr>
              <a:t> (</a:t>
            </a:r>
            <a:r>
              <a:rPr lang="en-US" sz="1900">
                <a:latin typeface="+mn-lt"/>
                <a:ea typeface="+mn-ea"/>
                <a:cs typeface="+mn-cs"/>
              </a:rPr>
              <a:t>we contribute our time and support our funding to enable lasting change locally and internationally.</a:t>
            </a:r>
            <a:r>
              <a:rPr lang="en-US" sz="1900" dirty="0">
                <a:effectLst/>
                <a:latin typeface="+mn-lt"/>
                <a:ea typeface="+mn-ea"/>
                <a:cs typeface="+mn-cs"/>
              </a:rPr>
              <a:t>)</a:t>
            </a:r>
          </a:p>
        </p:txBody>
      </p:sp>
      <p:pic>
        <p:nvPicPr>
          <p:cNvPr id="3" name="Picture 2">
            <a:extLst>
              <a:ext uri="{FF2B5EF4-FFF2-40B4-BE49-F238E27FC236}">
                <a16:creationId xmlns:a16="http://schemas.microsoft.com/office/drawing/2014/main" id="{41DC7F57-B3F1-F3C5-2E44-B0E2BE65D1A2}"/>
              </a:ext>
            </a:extLst>
          </p:cNvPr>
          <p:cNvPicPr>
            <a:picLocks noChangeAspect="1"/>
          </p:cNvPicPr>
          <p:nvPr/>
        </p:nvPicPr>
        <p:blipFill>
          <a:blip r:embed="rId3"/>
          <a:stretch>
            <a:fillRect/>
          </a:stretch>
        </p:blipFill>
        <p:spPr>
          <a:xfrm>
            <a:off x="3631328" y="1196752"/>
            <a:ext cx="5177790" cy="3378507"/>
          </a:xfrm>
          <a:prstGeom prst="rect">
            <a:avLst/>
          </a:prstGeom>
        </p:spPr>
      </p:pic>
      <p:sp>
        <p:nvSpPr>
          <p:cNvPr id="4" name="TextBox 3">
            <a:extLst>
              <a:ext uri="{FF2B5EF4-FFF2-40B4-BE49-F238E27FC236}">
                <a16:creationId xmlns:a16="http://schemas.microsoft.com/office/drawing/2014/main" id="{80977C76-FB0D-6FCC-4D7E-585B8F3CBE41}"/>
              </a:ext>
            </a:extLst>
          </p:cNvPr>
          <p:cNvSpPr txBox="1"/>
          <p:nvPr/>
        </p:nvSpPr>
        <p:spPr>
          <a:xfrm>
            <a:off x="4134294" y="4575259"/>
            <a:ext cx="4536504" cy="461665"/>
          </a:xfrm>
          <a:prstGeom prst="rect">
            <a:avLst/>
          </a:prstGeom>
          <a:noFill/>
        </p:spPr>
        <p:txBody>
          <a:bodyPr wrap="square" rtlCol="0">
            <a:spAutoFit/>
          </a:bodyPr>
          <a:lstStyle/>
          <a:p>
            <a:r>
              <a:rPr lang="en-US" dirty="0"/>
              <a:t>To know what they do matters.</a:t>
            </a:r>
          </a:p>
        </p:txBody>
      </p:sp>
    </p:spTree>
    <p:extLst>
      <p:ext uri="{BB962C8B-B14F-4D97-AF65-F5344CB8AC3E}">
        <p14:creationId xmlns:p14="http://schemas.microsoft.com/office/powerpoint/2010/main" val="2435934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C27EED-DD11-3A8C-9C31-8B28901A73E9}"/>
            </a:ext>
          </a:extLst>
        </p:cNvPr>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D907C5-B7EA-2432-F75F-D2587CE6B460}"/>
              </a:ext>
            </a:extLst>
          </p:cNvPr>
          <p:cNvSpPr>
            <a:spLocks noGrp="1"/>
          </p:cNvSpPr>
          <p:nvPr>
            <p:ph type="title"/>
          </p:nvPr>
        </p:nvSpPr>
        <p:spPr>
          <a:xfrm>
            <a:off x="480060" y="325369"/>
            <a:ext cx="4812020" cy="744511"/>
          </a:xfrm>
        </p:spPr>
        <p:txBody>
          <a:bodyPr vert="horz" lIns="91440" tIns="45720" rIns="91440" bIns="45720" rtlCol="0" anchor="b">
            <a:normAutofit/>
          </a:bodyPr>
          <a:lstStyle/>
          <a:p>
            <a:pPr defTabSz="914400"/>
            <a:r>
              <a:rPr lang="en-US" sz="4700" dirty="0"/>
              <a:t>Aspire &amp; Belonging </a:t>
            </a:r>
          </a:p>
        </p:txBody>
      </p:sp>
      <p:sp>
        <p:nvSpPr>
          <p:cNvPr id="3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58C3D97-8F26-4FEE-18D0-33C83698BA2E}"/>
              </a:ext>
            </a:extLst>
          </p:cNvPr>
          <p:cNvSpPr>
            <a:spLocks noGrp="1"/>
          </p:cNvSpPr>
          <p:nvPr>
            <p:ph sz="half" idx="1"/>
          </p:nvPr>
        </p:nvSpPr>
        <p:spPr>
          <a:xfrm>
            <a:off x="480060" y="2872899"/>
            <a:ext cx="2939812" cy="3320668"/>
          </a:xfrm>
        </p:spPr>
        <p:txBody>
          <a:bodyPr vert="horz" lIns="91440" tIns="45720" rIns="91440" bIns="45720" rtlCol="0">
            <a:normAutofit/>
          </a:bodyPr>
          <a:lstStyle/>
          <a:p>
            <a:pPr marL="0" indent="-228600" defTabSz="914400"/>
            <a:r>
              <a:rPr lang="en-US" sz="1900" b="0" i="0" dirty="0">
                <a:effectLst/>
              </a:rPr>
              <a:t>The sense of belongingness, also known as the need to belong, refers to a human emotional need to affiliate with and be accepted by members of a group.</a:t>
            </a:r>
          </a:p>
        </p:txBody>
      </p:sp>
      <p:pic>
        <p:nvPicPr>
          <p:cNvPr id="10" name="Content Placeholder 9" descr="A group of toy people pushing puzzle pieces&#10;&#10;Description automatically generated">
            <a:extLst>
              <a:ext uri="{FF2B5EF4-FFF2-40B4-BE49-F238E27FC236}">
                <a16:creationId xmlns:a16="http://schemas.microsoft.com/office/drawing/2014/main" id="{F37660D1-F529-3218-9845-689D006370AD}"/>
              </a:ext>
            </a:extLst>
          </p:cNvPr>
          <p:cNvPicPr>
            <a:picLocks noGrp="1" noChangeAspect="1"/>
          </p:cNvPicPr>
          <p:nvPr>
            <p:ph sz="half" idx="2"/>
          </p:nvPr>
        </p:nvPicPr>
        <p:blipFill>
          <a:blip r:embed="rId3">
            <a:extLst>
              <a:ext uri="{837473B0-CC2E-450A-ABE3-18F120FF3D39}">
                <a1611:picAttrSrcUrl xmlns:a1611="http://schemas.microsoft.com/office/drawing/2016/11/main" r:id="rId4"/>
              </a:ext>
            </a:extLst>
          </a:blip>
          <a:srcRect l="19909" r="17466" b="2"/>
          <a:stretch/>
        </p:blipFill>
        <p:spPr>
          <a:xfrm>
            <a:off x="4735703" y="243504"/>
            <a:ext cx="4478019" cy="6614496"/>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TextBox 3">
            <a:extLst>
              <a:ext uri="{FF2B5EF4-FFF2-40B4-BE49-F238E27FC236}">
                <a16:creationId xmlns:a16="http://schemas.microsoft.com/office/drawing/2014/main" id="{FEF4AD84-CE07-517B-A856-4B7F6D5A255F}"/>
              </a:ext>
            </a:extLst>
          </p:cNvPr>
          <p:cNvSpPr txBox="1"/>
          <p:nvPr/>
        </p:nvSpPr>
        <p:spPr>
          <a:xfrm>
            <a:off x="814876" y="1033826"/>
            <a:ext cx="2604996" cy="1136843"/>
          </a:xfrm>
          <a:prstGeom prst="rect">
            <a:avLst/>
          </a:prstGeom>
        </p:spPr>
        <p:txBody>
          <a:bodyPr vert="horz" lIns="91440" tIns="45720" rIns="91440" bIns="45720" rtlCol="0">
            <a:normAutofit/>
          </a:bodyPr>
          <a:lstStyle/>
          <a:p>
            <a:pPr marR="0" algn="ctr" eaLnBrk="1" hangingPunct="1">
              <a:lnSpc>
                <a:spcPct val="90000"/>
              </a:lnSpc>
              <a:spcBef>
                <a:spcPts val="1000"/>
              </a:spcBef>
              <a:spcAft>
                <a:spcPts val="600"/>
              </a:spcAft>
            </a:pPr>
            <a:r>
              <a:rPr lang="en-US" sz="1600" b="1" kern="1200" dirty="0">
                <a:solidFill>
                  <a:schemeClr val="tx1"/>
                </a:solidFill>
                <a:effectLst/>
                <a:latin typeface="+mn-lt"/>
                <a:ea typeface="+mn-ea"/>
                <a:cs typeface="+mn-cs"/>
              </a:rPr>
              <a:t>Aspire </a:t>
            </a:r>
            <a:r>
              <a:rPr lang="en-US" sz="1600" kern="1200" dirty="0">
                <a:solidFill>
                  <a:schemeClr val="tx1"/>
                </a:solidFill>
                <a:effectLst/>
                <a:latin typeface="+mn-lt"/>
                <a:ea typeface="+mn-ea"/>
                <a:cs typeface="+mn-cs"/>
              </a:rPr>
              <a:t>(</a:t>
            </a:r>
            <a:r>
              <a:rPr lang="en-US" sz="1200" dirty="0"/>
              <a:t>storytelling and promoting our brand of ‘service above self’ shows the world the impact a person can make when leading with you)</a:t>
            </a:r>
            <a:endParaRPr lang="en-US" sz="1600" kern="1200" dirty="0">
              <a:solidFill>
                <a:schemeClr val="tx1"/>
              </a:solidFill>
              <a:effectLst/>
              <a:latin typeface="+mn-lt"/>
              <a:ea typeface="+mn-ea"/>
              <a:cs typeface="+mn-cs"/>
            </a:endParaRPr>
          </a:p>
        </p:txBody>
      </p:sp>
      <p:sp>
        <p:nvSpPr>
          <p:cNvPr id="6" name="TextBox 5">
            <a:extLst>
              <a:ext uri="{FF2B5EF4-FFF2-40B4-BE49-F238E27FC236}">
                <a16:creationId xmlns:a16="http://schemas.microsoft.com/office/drawing/2014/main" id="{A2AE1D21-D657-8818-7C6D-8E0751B4D768}"/>
              </a:ext>
            </a:extLst>
          </p:cNvPr>
          <p:cNvSpPr txBox="1"/>
          <p:nvPr/>
        </p:nvSpPr>
        <p:spPr>
          <a:xfrm>
            <a:off x="1512415" y="5191315"/>
            <a:ext cx="4956036" cy="1200329"/>
          </a:xfrm>
          <a:prstGeom prst="rect">
            <a:avLst/>
          </a:prstGeom>
          <a:noFill/>
        </p:spPr>
        <p:txBody>
          <a:bodyPr wrap="square">
            <a:spAutoFit/>
          </a:bodyPr>
          <a:lstStyle/>
          <a:p>
            <a:pPr marL="0" indent="-228600" defTabSz="914400"/>
            <a:r>
              <a:rPr lang="en-US" sz="2400" b="1" dirty="0"/>
              <a:t>True Belonging does not require you to change who you are it requires you to be who you are.</a:t>
            </a:r>
          </a:p>
        </p:txBody>
      </p:sp>
    </p:spTree>
    <p:extLst>
      <p:ext uri="{BB962C8B-B14F-4D97-AF65-F5344CB8AC3E}">
        <p14:creationId xmlns:p14="http://schemas.microsoft.com/office/powerpoint/2010/main" val="2672484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827C5C-D10E-8612-6B5C-5293B35B1224}"/>
            </a:ext>
          </a:extLst>
        </p:cNvPr>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BE88728A-74DC-E83E-9B91-0FCD7520EDEE}"/>
              </a:ext>
            </a:extLst>
          </p:cNvPr>
          <p:cNvSpPr>
            <a:spLocks noGrp="1"/>
          </p:cNvSpPr>
          <p:nvPr>
            <p:ph type="title"/>
          </p:nvPr>
        </p:nvSpPr>
        <p:spPr>
          <a:xfrm>
            <a:off x="479161" y="639193"/>
            <a:ext cx="2678858" cy="3573516"/>
          </a:xfrm>
        </p:spPr>
        <p:txBody>
          <a:bodyPr vert="horz" lIns="91440" tIns="45720" rIns="91440" bIns="45720" rtlCol="0" anchor="b">
            <a:normAutofit/>
          </a:bodyPr>
          <a:lstStyle/>
          <a:p>
            <a:pPr defTabSz="914400"/>
            <a:r>
              <a:rPr lang="en-US" sz="4800" kern="1200">
                <a:solidFill>
                  <a:schemeClr val="tx1"/>
                </a:solidFill>
                <a:latin typeface="+mj-lt"/>
                <a:ea typeface="+mj-ea"/>
                <a:cs typeface="+mj-cs"/>
              </a:rPr>
              <a:t>Readiness &amp; Belonging </a:t>
            </a:r>
          </a:p>
        </p:txBody>
      </p:sp>
      <p:sp>
        <p:nvSpPr>
          <p:cNvPr id="6" name="TextBox 5">
            <a:extLst>
              <a:ext uri="{FF2B5EF4-FFF2-40B4-BE49-F238E27FC236}">
                <a16:creationId xmlns:a16="http://schemas.microsoft.com/office/drawing/2014/main" id="{EFE78C38-A350-450E-4443-D938645463BC}"/>
              </a:ext>
            </a:extLst>
          </p:cNvPr>
          <p:cNvSpPr txBox="1"/>
          <p:nvPr/>
        </p:nvSpPr>
        <p:spPr>
          <a:xfrm>
            <a:off x="479161" y="4631161"/>
            <a:ext cx="2678858" cy="1559327"/>
          </a:xfrm>
          <a:prstGeom prst="rect">
            <a:avLst/>
          </a:prstGeom>
        </p:spPr>
        <p:txBody>
          <a:bodyPr vert="horz" lIns="91440" tIns="45720" rIns="91440" bIns="45720" rtlCol="0">
            <a:normAutofit fontScale="77500" lnSpcReduction="20000"/>
          </a:bodyPr>
          <a:lstStyle/>
          <a:p>
            <a:pPr marR="0" eaLnBrk="1" hangingPunct="1">
              <a:lnSpc>
                <a:spcPct val="90000"/>
              </a:lnSpc>
              <a:spcBef>
                <a:spcPts val="1000"/>
              </a:spcBef>
              <a:spcAft>
                <a:spcPts val="600"/>
              </a:spcAft>
            </a:pPr>
            <a:r>
              <a:rPr lang="en-US" b="1" kern="1200" dirty="0">
                <a:solidFill>
                  <a:schemeClr val="tx1"/>
                </a:solidFill>
                <a:effectLst/>
                <a:latin typeface="+mn-lt"/>
                <a:ea typeface="+mn-ea"/>
                <a:cs typeface="+mn-cs"/>
              </a:rPr>
              <a:t>Readiness</a:t>
            </a:r>
            <a:r>
              <a:rPr lang="en-US" kern="1200" dirty="0">
                <a:solidFill>
                  <a:schemeClr val="tx1"/>
                </a:solidFill>
                <a:effectLst/>
                <a:latin typeface="+mn-lt"/>
                <a:ea typeface="+mn-ea"/>
                <a:cs typeface="+mn-cs"/>
              </a:rPr>
              <a:t> (</a:t>
            </a:r>
            <a:r>
              <a:rPr lang="en-US" dirty="0"/>
              <a:t>we are ‘people of action’…it is time we act within our clubs to strengthen who we are and the plan we will follow)</a:t>
            </a:r>
            <a:endParaRPr lang="en-US" kern="1200" dirty="0">
              <a:solidFill>
                <a:schemeClr val="tx1"/>
              </a:solidFill>
              <a:effectLst/>
              <a:latin typeface="+mn-lt"/>
              <a:ea typeface="+mn-ea"/>
              <a:cs typeface="+mn-cs"/>
            </a:endParaRPr>
          </a:p>
        </p:txBody>
      </p:sp>
      <p:sp>
        <p:nvSpPr>
          <p:cNvPr id="54"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4409267"/>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group of people sitting around a table&#10;&#10;AI-generated content may be incorrect.">
            <a:extLst>
              <a:ext uri="{FF2B5EF4-FFF2-40B4-BE49-F238E27FC236}">
                <a16:creationId xmlns:a16="http://schemas.microsoft.com/office/drawing/2014/main" id="{F380F002-3017-B610-3FB5-1DCCFF48B1D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490722" y="1081807"/>
            <a:ext cx="5410962" cy="4666954"/>
          </a:xfrm>
          <a:prstGeom prst="rect">
            <a:avLst/>
          </a:prstGeom>
        </p:spPr>
      </p:pic>
    </p:spTree>
    <p:extLst>
      <p:ext uri="{BB962C8B-B14F-4D97-AF65-F5344CB8AC3E}">
        <p14:creationId xmlns:p14="http://schemas.microsoft.com/office/powerpoint/2010/main" val="1579744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8369BB-83D1-B357-0DC1-1BBC83BA263A}"/>
            </a:ext>
          </a:extLst>
        </p:cNvPr>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76906711-0AFB-47DD-A4B6-4E94B38B8C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AA91F649-894C-41F6-A21D-3D1AC558E9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877832"/>
          </a:xfrm>
          <a:custGeom>
            <a:avLst/>
            <a:gdLst>
              <a:gd name="connsiteX0" fmla="*/ 6789701 w 12192000"/>
              <a:gd name="connsiteY0" fmla="*/ 2809623 h 2877832"/>
              <a:gd name="connsiteX1" fmla="*/ 6788702 w 12192000"/>
              <a:gd name="connsiteY1" fmla="*/ 2809701 h 2877832"/>
              <a:gd name="connsiteX2" fmla="*/ 6788476 w 12192000"/>
              <a:gd name="connsiteY2" fmla="*/ 2810235 h 2877832"/>
              <a:gd name="connsiteX3" fmla="*/ 0 w 12192000"/>
              <a:gd name="connsiteY3" fmla="*/ 0 h 2877832"/>
              <a:gd name="connsiteX4" fmla="*/ 12192000 w 12192000"/>
              <a:gd name="connsiteY4" fmla="*/ 0 h 2877832"/>
              <a:gd name="connsiteX5" fmla="*/ 12192000 w 12192000"/>
              <a:gd name="connsiteY5" fmla="*/ 1915388 h 2877832"/>
              <a:gd name="connsiteX6" fmla="*/ 12061096 w 12192000"/>
              <a:gd name="connsiteY6" fmla="*/ 1954428 h 2877832"/>
              <a:gd name="connsiteX7" fmla="*/ 11676800 w 12192000"/>
              <a:gd name="connsiteY7" fmla="*/ 2058003 h 2877832"/>
              <a:gd name="connsiteX8" fmla="*/ 10425355 w 12192000"/>
              <a:gd name="connsiteY8" fmla="*/ 2341542 h 2877832"/>
              <a:gd name="connsiteX9" fmla="*/ 9424022 w 12192000"/>
              <a:gd name="connsiteY9" fmla="*/ 2516704 h 2877832"/>
              <a:gd name="connsiteX10" fmla="*/ 8458419 w 12192000"/>
              <a:gd name="connsiteY10" fmla="*/ 2650405 h 2877832"/>
              <a:gd name="connsiteX11" fmla="*/ 7715970 w 12192000"/>
              <a:gd name="connsiteY11" fmla="*/ 2730352 h 2877832"/>
              <a:gd name="connsiteX12" fmla="*/ 6951716 w 12192000"/>
              <a:gd name="connsiteY12" fmla="*/ 2796132 h 2877832"/>
              <a:gd name="connsiteX13" fmla="*/ 6936303 w 12192000"/>
              <a:gd name="connsiteY13" fmla="*/ 2798203 h 2877832"/>
              <a:gd name="connsiteX14" fmla="*/ 6790448 w 12192000"/>
              <a:gd name="connsiteY14" fmla="*/ 2809564 h 2877832"/>
              <a:gd name="connsiteX15" fmla="*/ 6799941 w 12192000"/>
              <a:gd name="connsiteY15" fmla="*/ 2811384 h 2877832"/>
              <a:gd name="connsiteX16" fmla="*/ 6835432 w 12192000"/>
              <a:gd name="connsiteY16" fmla="*/ 2809677 h 2877832"/>
              <a:gd name="connsiteX17" fmla="*/ 6884003 w 12192000"/>
              <a:gd name="connsiteY17" fmla="*/ 2806699 h 2877832"/>
              <a:gd name="connsiteX18" fmla="*/ 7578771 w 12192000"/>
              <a:gd name="connsiteY18" fmla="*/ 2774172 h 2877832"/>
              <a:gd name="connsiteX19" fmla="*/ 8623845 w 12192000"/>
              <a:gd name="connsiteY19" fmla="*/ 2687275 h 2877832"/>
              <a:gd name="connsiteX20" fmla="*/ 9479970 w 12192000"/>
              <a:gd name="connsiteY20" fmla="*/ 2583369 h 2877832"/>
              <a:gd name="connsiteX21" fmla="*/ 10629308 w 12192000"/>
              <a:gd name="connsiteY21" fmla="*/ 2389212 h 2877832"/>
              <a:gd name="connsiteX22" fmla="*/ 11998498 w 12192000"/>
              <a:gd name="connsiteY22" fmla="*/ 2063218 h 2877832"/>
              <a:gd name="connsiteX23" fmla="*/ 12192000 w 12192000"/>
              <a:gd name="connsiteY23" fmla="*/ 2006219 h 2877832"/>
              <a:gd name="connsiteX24" fmla="*/ 12192000 w 12192000"/>
              <a:gd name="connsiteY24" fmla="*/ 2060956 h 2877832"/>
              <a:gd name="connsiteX25" fmla="*/ 11829257 w 12192000"/>
              <a:gd name="connsiteY25" fmla="*/ 2166255 h 2877832"/>
              <a:gd name="connsiteX26" fmla="*/ 10939183 w 12192000"/>
              <a:gd name="connsiteY26" fmla="*/ 2380770 h 2877832"/>
              <a:gd name="connsiteX27" fmla="*/ 9985530 w 12192000"/>
              <a:gd name="connsiteY27" fmla="*/ 2560775 h 2877832"/>
              <a:gd name="connsiteX28" fmla="*/ 9186882 w 12192000"/>
              <a:gd name="connsiteY28" fmla="*/ 2676722 h 2877832"/>
              <a:gd name="connsiteX29" fmla="*/ 8578198 w 12192000"/>
              <a:gd name="connsiteY29" fmla="*/ 2746241 h 2877832"/>
              <a:gd name="connsiteX30" fmla="*/ 7864358 w 12192000"/>
              <a:gd name="connsiteY30" fmla="*/ 2807692 h 2877832"/>
              <a:gd name="connsiteX31" fmla="*/ 6935502 w 12192000"/>
              <a:gd name="connsiteY31" fmla="*/ 2859086 h 2877832"/>
              <a:gd name="connsiteX32" fmla="*/ 6477750 w 12192000"/>
              <a:gd name="connsiteY32" fmla="*/ 2872989 h 2877832"/>
              <a:gd name="connsiteX33" fmla="*/ 6362294 w 12192000"/>
              <a:gd name="connsiteY33" fmla="*/ 2877832 h 2877832"/>
              <a:gd name="connsiteX34" fmla="*/ 6057129 w 12192000"/>
              <a:gd name="connsiteY34" fmla="*/ 2877832 h 2877832"/>
              <a:gd name="connsiteX35" fmla="*/ 5977784 w 12192000"/>
              <a:gd name="connsiteY35" fmla="*/ 2873238 h 2877832"/>
              <a:gd name="connsiteX36" fmla="*/ 5265087 w 12192000"/>
              <a:gd name="connsiteY36" fmla="*/ 2836989 h 2877832"/>
              <a:gd name="connsiteX37" fmla="*/ 4346277 w 12192000"/>
              <a:gd name="connsiteY37" fmla="*/ 2774919 h 2877832"/>
              <a:gd name="connsiteX38" fmla="*/ 3373045 w 12192000"/>
              <a:gd name="connsiteY38" fmla="*/ 2676350 h 2877832"/>
              <a:gd name="connsiteX39" fmla="*/ 2362173 w 12192000"/>
              <a:gd name="connsiteY39" fmla="*/ 2557423 h 2877832"/>
              <a:gd name="connsiteX40" fmla="*/ 1233178 w 12192000"/>
              <a:gd name="connsiteY40" fmla="*/ 2384247 h 2877832"/>
              <a:gd name="connsiteX41" fmla="*/ 68500 w 12192000"/>
              <a:gd name="connsiteY41" fmla="*/ 2144540 h 2877832"/>
              <a:gd name="connsiteX42" fmla="*/ 0 w 12192000"/>
              <a:gd name="connsiteY42" fmla="*/ 2127185 h 2877832"/>
              <a:gd name="connsiteX43" fmla="*/ 0 w 12192000"/>
              <a:gd name="connsiteY43" fmla="*/ 2070696 h 2877832"/>
              <a:gd name="connsiteX44" fmla="*/ 72441 w 12192000"/>
              <a:gd name="connsiteY44" fmla="*/ 2089473 h 2877832"/>
              <a:gd name="connsiteX45" fmla="*/ 600716 w 12192000"/>
              <a:gd name="connsiteY45" fmla="*/ 2207843 h 2877832"/>
              <a:gd name="connsiteX46" fmla="*/ 1769512 w 12192000"/>
              <a:gd name="connsiteY46" fmla="*/ 2418011 h 2877832"/>
              <a:gd name="connsiteX47" fmla="*/ 2613554 w 12192000"/>
              <a:gd name="connsiteY47" fmla="*/ 2534953 h 2877832"/>
              <a:gd name="connsiteX48" fmla="*/ 2581134 w 12192000"/>
              <a:gd name="connsiteY48" fmla="*/ 2525022 h 2877832"/>
              <a:gd name="connsiteX49" fmla="*/ 1112635 w 12192000"/>
              <a:gd name="connsiteY49" fmla="*/ 2192325 h 2877832"/>
              <a:gd name="connsiteX50" fmla="*/ 420412 w 12192000"/>
              <a:gd name="connsiteY50" fmla="*/ 1992892 h 2877832"/>
              <a:gd name="connsiteX51" fmla="*/ 0 w 12192000"/>
              <a:gd name="connsiteY51" fmla="*/ 1853975 h 287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000" h="2877832">
                <a:moveTo>
                  <a:pt x="6789701" y="2809623"/>
                </a:moveTo>
                <a:lnTo>
                  <a:pt x="6788702" y="2809701"/>
                </a:lnTo>
                <a:lnTo>
                  <a:pt x="6788476" y="2810235"/>
                </a:lnTo>
                <a:close/>
                <a:moveTo>
                  <a:pt x="0" y="0"/>
                </a:moveTo>
                <a:lnTo>
                  <a:pt x="12192000" y="0"/>
                </a:lnTo>
                <a:lnTo>
                  <a:pt x="12192000" y="1915388"/>
                </a:lnTo>
                <a:lnTo>
                  <a:pt x="12061096" y="1954428"/>
                </a:lnTo>
                <a:cubicBezTo>
                  <a:pt x="11933500" y="1990642"/>
                  <a:pt x="11805390" y="2025171"/>
                  <a:pt x="11676800" y="2058003"/>
                </a:cubicBezTo>
                <a:cubicBezTo>
                  <a:pt x="11262789" y="2165510"/>
                  <a:pt x="10845343" y="2259112"/>
                  <a:pt x="10425355" y="2341542"/>
                </a:cubicBezTo>
                <a:cubicBezTo>
                  <a:pt x="10092810" y="2406753"/>
                  <a:pt x="9759033" y="2465150"/>
                  <a:pt x="9424022" y="2516704"/>
                </a:cubicBezTo>
                <a:cubicBezTo>
                  <a:pt x="9102997" y="2566361"/>
                  <a:pt x="8781133" y="2610928"/>
                  <a:pt x="8458419" y="2650405"/>
                </a:cubicBezTo>
                <a:cubicBezTo>
                  <a:pt x="8211360" y="2680571"/>
                  <a:pt x="7963792" y="2706144"/>
                  <a:pt x="7715970" y="2730352"/>
                </a:cubicBezTo>
                <a:lnTo>
                  <a:pt x="6951716" y="2796132"/>
                </a:lnTo>
                <a:lnTo>
                  <a:pt x="6936303" y="2798203"/>
                </a:lnTo>
                <a:lnTo>
                  <a:pt x="6790448" y="2809564"/>
                </a:lnTo>
                <a:lnTo>
                  <a:pt x="6799941" y="2811384"/>
                </a:lnTo>
                <a:cubicBezTo>
                  <a:pt x="6811623" y="2811850"/>
                  <a:pt x="6823734" y="2809677"/>
                  <a:pt x="6835432" y="2809677"/>
                </a:cubicBezTo>
                <a:cubicBezTo>
                  <a:pt x="6851580" y="2809677"/>
                  <a:pt x="6867729" y="2807070"/>
                  <a:pt x="6884003" y="2806699"/>
                </a:cubicBezTo>
                <a:cubicBezTo>
                  <a:pt x="7115805" y="2801237"/>
                  <a:pt x="7347351" y="2789070"/>
                  <a:pt x="7578771" y="2774172"/>
                </a:cubicBezTo>
                <a:cubicBezTo>
                  <a:pt x="7927552" y="2751704"/>
                  <a:pt x="8276080" y="2723525"/>
                  <a:pt x="8623845" y="2687275"/>
                </a:cubicBezTo>
                <a:cubicBezTo>
                  <a:pt x="8909939" y="2657977"/>
                  <a:pt x="9195310" y="2623342"/>
                  <a:pt x="9479970" y="2583369"/>
                </a:cubicBezTo>
                <a:cubicBezTo>
                  <a:pt x="9864901" y="2528995"/>
                  <a:pt x="10248014" y="2464281"/>
                  <a:pt x="10629308" y="2389212"/>
                </a:cubicBezTo>
                <a:cubicBezTo>
                  <a:pt x="11090114" y="2298092"/>
                  <a:pt x="11546975" y="2190586"/>
                  <a:pt x="11998498" y="2063218"/>
                </a:cubicBezTo>
                <a:lnTo>
                  <a:pt x="12192000" y="2006219"/>
                </a:lnTo>
                <a:lnTo>
                  <a:pt x="12192000" y="2060956"/>
                </a:lnTo>
                <a:lnTo>
                  <a:pt x="11829257" y="2166255"/>
                </a:lnTo>
                <a:cubicBezTo>
                  <a:pt x="11534769" y="2245952"/>
                  <a:pt x="11238120" y="2316838"/>
                  <a:pt x="10939183" y="2380770"/>
                </a:cubicBezTo>
                <a:cubicBezTo>
                  <a:pt x="10622824" y="2448552"/>
                  <a:pt x="10304941" y="2508549"/>
                  <a:pt x="9985530" y="2560775"/>
                </a:cubicBezTo>
                <a:cubicBezTo>
                  <a:pt x="9720036" y="2604224"/>
                  <a:pt x="9453814" y="2642869"/>
                  <a:pt x="9186882" y="2676722"/>
                </a:cubicBezTo>
                <a:cubicBezTo>
                  <a:pt x="8984197" y="2702296"/>
                  <a:pt x="8781514" y="2726379"/>
                  <a:pt x="8578198" y="2746241"/>
                </a:cubicBezTo>
                <a:cubicBezTo>
                  <a:pt x="8340547" y="2768961"/>
                  <a:pt x="8102644" y="2790436"/>
                  <a:pt x="7864358" y="2807692"/>
                </a:cubicBezTo>
                <a:cubicBezTo>
                  <a:pt x="7554994" y="2830036"/>
                  <a:pt x="7245502" y="2847914"/>
                  <a:pt x="6935502" y="2859086"/>
                </a:cubicBezTo>
                <a:cubicBezTo>
                  <a:pt x="6782917" y="2864549"/>
                  <a:pt x="6630334" y="2868397"/>
                  <a:pt x="6477750" y="2872989"/>
                </a:cubicBezTo>
                <a:cubicBezTo>
                  <a:pt x="6439195" y="2870905"/>
                  <a:pt x="6400529" y="2872530"/>
                  <a:pt x="6362294" y="2877832"/>
                </a:cubicBezTo>
                <a:lnTo>
                  <a:pt x="6057129" y="2877832"/>
                </a:lnTo>
                <a:lnTo>
                  <a:pt x="5977784" y="2873238"/>
                </a:lnTo>
                <a:cubicBezTo>
                  <a:pt x="5740261" y="2860825"/>
                  <a:pt x="5502739" y="2847046"/>
                  <a:pt x="5265087" y="2836989"/>
                </a:cubicBezTo>
                <a:cubicBezTo>
                  <a:pt x="4958267" y="2824573"/>
                  <a:pt x="4651826" y="2804093"/>
                  <a:pt x="4346277" y="2774919"/>
                </a:cubicBezTo>
                <a:cubicBezTo>
                  <a:pt x="4021654" y="2744007"/>
                  <a:pt x="3697795" y="2709372"/>
                  <a:pt x="3373045" y="2676350"/>
                </a:cubicBezTo>
                <a:cubicBezTo>
                  <a:pt x="3035412" y="2642088"/>
                  <a:pt x="2698456" y="2602449"/>
                  <a:pt x="2362173" y="2557423"/>
                </a:cubicBezTo>
                <a:cubicBezTo>
                  <a:pt x="1984692" y="2507270"/>
                  <a:pt x="1608364" y="2449544"/>
                  <a:pt x="1233178" y="2384247"/>
                </a:cubicBezTo>
                <a:cubicBezTo>
                  <a:pt x="842181" y="2315534"/>
                  <a:pt x="453758" y="2237046"/>
                  <a:pt x="68500" y="2144540"/>
                </a:cubicBezTo>
                <a:lnTo>
                  <a:pt x="0" y="2127185"/>
                </a:lnTo>
                <a:lnTo>
                  <a:pt x="0" y="2070696"/>
                </a:lnTo>
                <a:lnTo>
                  <a:pt x="72441" y="2089473"/>
                </a:lnTo>
                <a:cubicBezTo>
                  <a:pt x="247961" y="2131651"/>
                  <a:pt x="424164" y="2170911"/>
                  <a:pt x="600716" y="2207843"/>
                </a:cubicBezTo>
                <a:cubicBezTo>
                  <a:pt x="988279" y="2288657"/>
                  <a:pt x="1378133" y="2357555"/>
                  <a:pt x="1769512" y="2418011"/>
                </a:cubicBezTo>
                <a:cubicBezTo>
                  <a:pt x="2052426" y="2461587"/>
                  <a:pt x="2335725" y="2501684"/>
                  <a:pt x="2613554" y="2534953"/>
                </a:cubicBezTo>
                <a:cubicBezTo>
                  <a:pt x="2605544" y="2537560"/>
                  <a:pt x="2594611" y="2527504"/>
                  <a:pt x="2581134" y="2525022"/>
                </a:cubicBezTo>
                <a:cubicBezTo>
                  <a:pt x="2087178" y="2433070"/>
                  <a:pt x="1597684" y="2322177"/>
                  <a:pt x="1112635" y="2192325"/>
                </a:cubicBezTo>
                <a:cubicBezTo>
                  <a:pt x="880453" y="2130254"/>
                  <a:pt x="649713" y="2063776"/>
                  <a:pt x="420412" y="1992892"/>
                </a:cubicBezTo>
                <a:lnTo>
                  <a:pt x="0" y="18539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4">
            <a:extLst>
              <a:ext uri="{FF2B5EF4-FFF2-40B4-BE49-F238E27FC236}">
                <a16:creationId xmlns:a16="http://schemas.microsoft.com/office/drawing/2014/main" id="{7B2554FE-8F04-FF31-1236-41FBFD331C80}"/>
              </a:ext>
            </a:extLst>
          </p:cNvPr>
          <p:cNvSpPr>
            <a:spLocks noGrp="1"/>
          </p:cNvSpPr>
          <p:nvPr>
            <p:ph type="title"/>
          </p:nvPr>
        </p:nvSpPr>
        <p:spPr>
          <a:xfrm>
            <a:off x="479160" y="390525"/>
            <a:ext cx="8182230" cy="1510301"/>
          </a:xfrm>
        </p:spPr>
        <p:txBody>
          <a:bodyPr vert="horz" lIns="91440" tIns="45720" rIns="91440" bIns="45720" rtlCol="0" anchor="ctr">
            <a:normAutofit/>
          </a:bodyPr>
          <a:lstStyle/>
          <a:p>
            <a:pPr algn="ctr" defTabSz="914400"/>
            <a:r>
              <a:rPr lang="en-US" sz="5700" kern="1200">
                <a:solidFill>
                  <a:srgbClr val="FFFFFF"/>
                </a:solidFill>
                <a:latin typeface="+mj-lt"/>
                <a:ea typeface="+mj-ea"/>
                <a:cs typeface="+mj-cs"/>
              </a:rPr>
              <a:t>Together &amp; Belonging </a:t>
            </a:r>
          </a:p>
        </p:txBody>
      </p:sp>
      <p:sp>
        <p:nvSpPr>
          <p:cNvPr id="6" name="TextBox 5">
            <a:extLst>
              <a:ext uri="{FF2B5EF4-FFF2-40B4-BE49-F238E27FC236}">
                <a16:creationId xmlns:a16="http://schemas.microsoft.com/office/drawing/2014/main" id="{E8B333B2-C0C6-6794-156D-7E67F580FD79}"/>
              </a:ext>
            </a:extLst>
          </p:cNvPr>
          <p:cNvSpPr txBox="1"/>
          <p:nvPr/>
        </p:nvSpPr>
        <p:spPr>
          <a:xfrm>
            <a:off x="2171700" y="1900826"/>
            <a:ext cx="4797153" cy="662542"/>
          </a:xfrm>
          <a:prstGeom prst="rect">
            <a:avLst/>
          </a:prstGeom>
        </p:spPr>
        <p:txBody>
          <a:bodyPr vert="horz" lIns="91440" tIns="45720" rIns="91440" bIns="45720" rtlCol="0" anchor="ctr">
            <a:normAutofit fontScale="77500" lnSpcReduction="20000"/>
          </a:bodyPr>
          <a:lstStyle/>
          <a:p>
            <a:pPr marR="0" algn="ctr" eaLnBrk="1" hangingPunct="1">
              <a:lnSpc>
                <a:spcPct val="90000"/>
              </a:lnSpc>
              <a:spcBef>
                <a:spcPts val="1000"/>
              </a:spcBef>
              <a:spcAft>
                <a:spcPts val="600"/>
              </a:spcAft>
            </a:pPr>
            <a:r>
              <a:rPr lang="en-US" sz="2000" b="1" kern="1200" dirty="0">
                <a:solidFill>
                  <a:srgbClr val="FFFFFF"/>
                </a:solidFill>
                <a:effectLst/>
                <a:latin typeface="+mn-lt"/>
                <a:ea typeface="+mn-ea"/>
                <a:cs typeface="+mn-cs"/>
              </a:rPr>
              <a:t>Together </a:t>
            </a:r>
            <a:r>
              <a:rPr lang="en-US" sz="2000" kern="1200" dirty="0">
                <a:solidFill>
                  <a:srgbClr val="FFFFFF"/>
                </a:solidFill>
                <a:effectLst/>
                <a:latin typeface="+mn-lt"/>
                <a:ea typeface="+mn-ea"/>
                <a:cs typeface="+mn-cs"/>
              </a:rPr>
              <a:t>(</a:t>
            </a:r>
            <a:r>
              <a:rPr lang="en-US" sz="1600" dirty="0">
                <a:solidFill>
                  <a:schemeClr val="bg1"/>
                </a:solidFill>
              </a:rPr>
              <a:t>in order for us to be successful, we need teamwork We need to engage all club members to participate in our efforts to adapt, further our reach, and create intentional service.)</a:t>
            </a:r>
            <a:endParaRPr lang="en-US" sz="2000" kern="1200" dirty="0">
              <a:solidFill>
                <a:schemeClr val="bg1"/>
              </a:solidFill>
              <a:effectLst/>
              <a:latin typeface="+mn-lt"/>
              <a:ea typeface="+mn-ea"/>
              <a:cs typeface="+mn-cs"/>
            </a:endParaRPr>
          </a:p>
        </p:txBody>
      </p:sp>
      <p:sp>
        <p:nvSpPr>
          <p:cNvPr id="45" name="sketch line">
            <a:extLst>
              <a:ext uri="{FF2B5EF4-FFF2-40B4-BE49-F238E27FC236}">
                <a16:creationId xmlns:a16="http://schemas.microsoft.com/office/drawing/2014/main" id="{56037404-66BD-46B5-9323-1B5313196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80654" y="1753266"/>
            <a:ext cx="3182692" cy="18288"/>
          </a:xfrm>
          <a:custGeom>
            <a:avLst/>
            <a:gdLst>
              <a:gd name="connsiteX0" fmla="*/ 0 w 3182692"/>
              <a:gd name="connsiteY0" fmla="*/ 0 h 18288"/>
              <a:gd name="connsiteX1" fmla="*/ 604711 w 3182692"/>
              <a:gd name="connsiteY1" fmla="*/ 0 h 18288"/>
              <a:gd name="connsiteX2" fmla="*/ 1241250 w 3182692"/>
              <a:gd name="connsiteY2" fmla="*/ 0 h 18288"/>
              <a:gd name="connsiteX3" fmla="*/ 1909615 w 3182692"/>
              <a:gd name="connsiteY3" fmla="*/ 0 h 18288"/>
              <a:gd name="connsiteX4" fmla="*/ 2577981 w 3182692"/>
              <a:gd name="connsiteY4" fmla="*/ 0 h 18288"/>
              <a:gd name="connsiteX5" fmla="*/ 3182692 w 3182692"/>
              <a:gd name="connsiteY5" fmla="*/ 0 h 18288"/>
              <a:gd name="connsiteX6" fmla="*/ 3182692 w 3182692"/>
              <a:gd name="connsiteY6" fmla="*/ 18288 h 18288"/>
              <a:gd name="connsiteX7" fmla="*/ 2482500 w 3182692"/>
              <a:gd name="connsiteY7" fmla="*/ 18288 h 18288"/>
              <a:gd name="connsiteX8" fmla="*/ 1782308 w 3182692"/>
              <a:gd name="connsiteY8" fmla="*/ 18288 h 18288"/>
              <a:gd name="connsiteX9" fmla="*/ 1145769 w 3182692"/>
              <a:gd name="connsiteY9" fmla="*/ 18288 h 18288"/>
              <a:gd name="connsiteX10" fmla="*/ 0 w 3182692"/>
              <a:gd name="connsiteY10" fmla="*/ 18288 h 18288"/>
              <a:gd name="connsiteX11" fmla="*/ 0 w 3182692"/>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2692" h="18288" fill="none" extrusionOk="0">
                <a:moveTo>
                  <a:pt x="0" y="0"/>
                </a:moveTo>
                <a:cubicBezTo>
                  <a:pt x="126686" y="-21366"/>
                  <a:pt x="467788" y="9025"/>
                  <a:pt x="604711" y="0"/>
                </a:cubicBezTo>
                <a:cubicBezTo>
                  <a:pt x="741634" y="-9025"/>
                  <a:pt x="1061620" y="6814"/>
                  <a:pt x="1241250" y="0"/>
                </a:cubicBezTo>
                <a:cubicBezTo>
                  <a:pt x="1420880" y="-6814"/>
                  <a:pt x="1713773" y="13383"/>
                  <a:pt x="1909615" y="0"/>
                </a:cubicBezTo>
                <a:cubicBezTo>
                  <a:pt x="2105457" y="-13383"/>
                  <a:pt x="2257256" y="13567"/>
                  <a:pt x="2577981" y="0"/>
                </a:cubicBezTo>
                <a:cubicBezTo>
                  <a:pt x="2898706" y="-13567"/>
                  <a:pt x="3026063" y="6328"/>
                  <a:pt x="3182692" y="0"/>
                </a:cubicBezTo>
                <a:cubicBezTo>
                  <a:pt x="3181983" y="8157"/>
                  <a:pt x="3182279" y="12125"/>
                  <a:pt x="3182692" y="18288"/>
                </a:cubicBezTo>
                <a:cubicBezTo>
                  <a:pt x="2998421" y="21742"/>
                  <a:pt x="2675038" y="19014"/>
                  <a:pt x="2482500" y="18288"/>
                </a:cubicBezTo>
                <a:cubicBezTo>
                  <a:pt x="2289962" y="17562"/>
                  <a:pt x="1930644" y="6834"/>
                  <a:pt x="1782308" y="18288"/>
                </a:cubicBezTo>
                <a:cubicBezTo>
                  <a:pt x="1633972" y="29742"/>
                  <a:pt x="1287388" y="-1992"/>
                  <a:pt x="1145769" y="18288"/>
                </a:cubicBezTo>
                <a:cubicBezTo>
                  <a:pt x="1004150" y="38568"/>
                  <a:pt x="256377" y="-37438"/>
                  <a:pt x="0" y="18288"/>
                </a:cubicBezTo>
                <a:cubicBezTo>
                  <a:pt x="-46" y="12483"/>
                  <a:pt x="-203" y="6491"/>
                  <a:pt x="0" y="0"/>
                </a:cubicBezTo>
                <a:close/>
              </a:path>
              <a:path w="3182692" h="18288" stroke="0" extrusionOk="0">
                <a:moveTo>
                  <a:pt x="0" y="0"/>
                </a:moveTo>
                <a:cubicBezTo>
                  <a:pt x="283446" y="18201"/>
                  <a:pt x="432812" y="7290"/>
                  <a:pt x="604711" y="0"/>
                </a:cubicBezTo>
                <a:cubicBezTo>
                  <a:pt x="776610" y="-7290"/>
                  <a:pt x="982253" y="15478"/>
                  <a:pt x="1145769" y="0"/>
                </a:cubicBezTo>
                <a:cubicBezTo>
                  <a:pt x="1309285" y="-15478"/>
                  <a:pt x="1514247" y="-25520"/>
                  <a:pt x="1845961" y="0"/>
                </a:cubicBezTo>
                <a:cubicBezTo>
                  <a:pt x="2177675" y="25520"/>
                  <a:pt x="2297588" y="16646"/>
                  <a:pt x="2450673" y="0"/>
                </a:cubicBezTo>
                <a:cubicBezTo>
                  <a:pt x="2603758" y="-16646"/>
                  <a:pt x="3023048" y="-21196"/>
                  <a:pt x="3182692" y="0"/>
                </a:cubicBezTo>
                <a:cubicBezTo>
                  <a:pt x="3182428" y="4493"/>
                  <a:pt x="3183076" y="9472"/>
                  <a:pt x="3182692" y="18288"/>
                </a:cubicBezTo>
                <a:cubicBezTo>
                  <a:pt x="3039109" y="-12701"/>
                  <a:pt x="2823860" y="13848"/>
                  <a:pt x="2546154" y="18288"/>
                </a:cubicBezTo>
                <a:cubicBezTo>
                  <a:pt x="2268448" y="22728"/>
                  <a:pt x="2098674" y="5291"/>
                  <a:pt x="1845961" y="18288"/>
                </a:cubicBezTo>
                <a:cubicBezTo>
                  <a:pt x="1593248" y="31285"/>
                  <a:pt x="1456743" y="27560"/>
                  <a:pt x="1304904" y="18288"/>
                </a:cubicBezTo>
                <a:cubicBezTo>
                  <a:pt x="1153065" y="9016"/>
                  <a:pt x="947204" y="11126"/>
                  <a:pt x="668365" y="18288"/>
                </a:cubicBezTo>
                <a:cubicBezTo>
                  <a:pt x="389526" y="25450"/>
                  <a:pt x="288244" y="-4628"/>
                  <a:pt x="0" y="18288"/>
                </a:cubicBezTo>
                <a:cubicBezTo>
                  <a:pt x="843" y="9577"/>
                  <a:pt x="371" y="6900"/>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A0192E34-F80B-A8EC-AB35-06371DA21382}"/>
              </a:ext>
            </a:extLst>
          </p:cNvPr>
          <p:cNvPicPr>
            <a:picLocks noChangeAspect="1"/>
          </p:cNvPicPr>
          <p:nvPr/>
        </p:nvPicPr>
        <p:blipFill>
          <a:blip r:embed="rId3"/>
          <a:stretch>
            <a:fillRect/>
          </a:stretch>
        </p:blipFill>
        <p:spPr>
          <a:xfrm>
            <a:off x="1748860" y="3067050"/>
            <a:ext cx="5643993" cy="3019537"/>
          </a:xfrm>
          <a:prstGeom prst="rect">
            <a:avLst/>
          </a:prstGeom>
        </p:spPr>
      </p:pic>
    </p:spTree>
    <p:extLst>
      <p:ext uri="{BB962C8B-B14F-4D97-AF65-F5344CB8AC3E}">
        <p14:creationId xmlns:p14="http://schemas.microsoft.com/office/powerpoint/2010/main" val="1596534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BA017F-C169-DC77-D60A-8028DA100BAE}"/>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6D80C0B2-1295-45D8-70F0-7F3B0C354B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2" name="Freeform: Shape 21">
            <a:extLst>
              <a:ext uri="{FF2B5EF4-FFF2-40B4-BE49-F238E27FC236}">
                <a16:creationId xmlns:a16="http://schemas.microsoft.com/office/drawing/2014/main" id="{46CC0728-8081-FEBE-99C3-82BE6D8D1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083506"/>
          </a:xfrm>
          <a:custGeom>
            <a:avLst/>
            <a:gdLst>
              <a:gd name="connsiteX0" fmla="*/ 0 w 12191999"/>
              <a:gd name="connsiteY0" fmla="*/ 0 h 2083506"/>
              <a:gd name="connsiteX1" fmla="*/ 9429748 w 12191999"/>
              <a:gd name="connsiteY1" fmla="*/ 0 h 2083506"/>
              <a:gd name="connsiteX2" fmla="*/ 9429748 w 12191999"/>
              <a:gd name="connsiteY2" fmla="*/ 1 h 2083506"/>
              <a:gd name="connsiteX3" fmla="*/ 12191999 w 12191999"/>
              <a:gd name="connsiteY3" fmla="*/ 1 h 2083506"/>
              <a:gd name="connsiteX4" fmla="*/ 12191999 w 12191999"/>
              <a:gd name="connsiteY4" fmla="*/ 1164372 h 2083506"/>
              <a:gd name="connsiteX5" fmla="*/ 12147852 w 12191999"/>
              <a:gd name="connsiteY5" fmla="*/ 1163783 h 2083506"/>
              <a:gd name="connsiteX6" fmla="*/ 11993604 w 12191999"/>
              <a:gd name="connsiteY6" fmla="*/ 1153496 h 2083506"/>
              <a:gd name="connsiteX7" fmla="*/ 11865319 w 12191999"/>
              <a:gd name="connsiteY7" fmla="*/ 1176624 h 2083506"/>
              <a:gd name="connsiteX8" fmla="*/ 11718353 w 12191999"/>
              <a:gd name="connsiteY8" fmla="*/ 1209136 h 2083506"/>
              <a:gd name="connsiteX9" fmla="*/ 11609067 w 12191999"/>
              <a:gd name="connsiteY9" fmla="*/ 1218512 h 2083506"/>
              <a:gd name="connsiteX10" fmla="*/ 11545958 w 12191999"/>
              <a:gd name="connsiteY10" fmla="*/ 1240430 h 2083506"/>
              <a:gd name="connsiteX11" fmla="*/ 11445770 w 12191999"/>
              <a:gd name="connsiteY11" fmla="*/ 1225780 h 2083506"/>
              <a:gd name="connsiteX12" fmla="*/ 11398842 w 12191999"/>
              <a:gd name="connsiteY12" fmla="*/ 1227250 h 2083506"/>
              <a:gd name="connsiteX13" fmla="*/ 11240093 w 12191999"/>
              <a:gd name="connsiteY13" fmla="*/ 1266797 h 2083506"/>
              <a:gd name="connsiteX14" fmla="*/ 11141364 w 12191999"/>
              <a:gd name="connsiteY14" fmla="*/ 1288059 h 2083506"/>
              <a:gd name="connsiteX15" fmla="*/ 11015396 w 12191999"/>
              <a:gd name="connsiteY15" fmla="*/ 1353104 h 2083506"/>
              <a:gd name="connsiteX16" fmla="*/ 10973905 w 12191999"/>
              <a:gd name="connsiteY16" fmla="*/ 1365109 h 2083506"/>
              <a:gd name="connsiteX17" fmla="*/ 10904858 w 12191999"/>
              <a:gd name="connsiteY17" fmla="*/ 1371966 h 2083506"/>
              <a:gd name="connsiteX18" fmla="*/ 10827883 w 12191999"/>
              <a:gd name="connsiteY18" fmla="*/ 1410270 h 2083506"/>
              <a:gd name="connsiteX19" fmla="*/ 10690996 w 12191999"/>
              <a:gd name="connsiteY19" fmla="*/ 1426394 h 2083506"/>
              <a:gd name="connsiteX20" fmla="*/ 10624461 w 12191999"/>
              <a:gd name="connsiteY20" fmla="*/ 1444283 h 2083506"/>
              <a:gd name="connsiteX21" fmla="*/ 10517208 w 12191999"/>
              <a:gd name="connsiteY21" fmla="*/ 1478947 h 2083506"/>
              <a:gd name="connsiteX22" fmla="*/ 10497937 w 12191999"/>
              <a:gd name="connsiteY22" fmla="*/ 1469831 h 2083506"/>
              <a:gd name="connsiteX23" fmla="*/ 10471201 w 12191999"/>
              <a:gd name="connsiteY23" fmla="*/ 1486037 h 2083506"/>
              <a:gd name="connsiteX24" fmla="*/ 10448263 w 12191999"/>
              <a:gd name="connsiteY24" fmla="*/ 1478223 h 2083506"/>
              <a:gd name="connsiteX25" fmla="*/ 10388089 w 12191999"/>
              <a:gd name="connsiteY25" fmla="*/ 1507175 h 2083506"/>
              <a:gd name="connsiteX26" fmla="*/ 10333720 w 12191999"/>
              <a:gd name="connsiteY26" fmla="*/ 1515848 h 2083506"/>
              <a:gd name="connsiteX27" fmla="*/ 10104338 w 12191999"/>
              <a:gd name="connsiteY27" fmla="*/ 1569424 h 2083506"/>
              <a:gd name="connsiteX28" fmla="*/ 9910445 w 12191999"/>
              <a:gd name="connsiteY28" fmla="*/ 1632275 h 2083506"/>
              <a:gd name="connsiteX29" fmla="*/ 9770872 w 12191999"/>
              <a:gd name="connsiteY29" fmla="*/ 1688088 h 2083506"/>
              <a:gd name="connsiteX30" fmla="*/ 9733849 w 12191999"/>
              <a:gd name="connsiteY30" fmla="*/ 1700034 h 2083506"/>
              <a:gd name="connsiteX31" fmla="*/ 9703714 w 12191999"/>
              <a:gd name="connsiteY31" fmla="*/ 1730093 h 2083506"/>
              <a:gd name="connsiteX32" fmla="*/ 9698351 w 12191999"/>
              <a:gd name="connsiteY32" fmla="*/ 1730377 h 2083506"/>
              <a:gd name="connsiteX33" fmla="*/ 9632895 w 12191999"/>
              <a:gd name="connsiteY33" fmla="*/ 1736363 h 2083506"/>
              <a:gd name="connsiteX34" fmla="*/ 9569107 w 12191999"/>
              <a:gd name="connsiteY34" fmla="*/ 1741010 h 2083506"/>
              <a:gd name="connsiteX35" fmla="*/ 9536451 w 12191999"/>
              <a:gd name="connsiteY35" fmla="*/ 1755120 h 2083506"/>
              <a:gd name="connsiteX36" fmla="*/ 9529385 w 12191999"/>
              <a:gd name="connsiteY36" fmla="*/ 1757515 h 2083506"/>
              <a:gd name="connsiteX37" fmla="*/ 9498527 w 12191999"/>
              <a:gd name="connsiteY37" fmla="*/ 1753117 h 2083506"/>
              <a:gd name="connsiteX38" fmla="*/ 9436642 w 12191999"/>
              <a:gd name="connsiteY38" fmla="*/ 1755478 h 2083506"/>
              <a:gd name="connsiteX39" fmla="*/ 9429748 w 12191999"/>
              <a:gd name="connsiteY39" fmla="*/ 1756317 h 2083506"/>
              <a:gd name="connsiteX40" fmla="*/ 9429748 w 12191999"/>
              <a:gd name="connsiteY40" fmla="*/ 1768745 h 2083506"/>
              <a:gd name="connsiteX41" fmla="*/ 9425802 w 12191999"/>
              <a:gd name="connsiteY41" fmla="*/ 1769273 h 2083506"/>
              <a:gd name="connsiteX42" fmla="*/ 9349763 w 12191999"/>
              <a:gd name="connsiteY42" fmla="*/ 1776107 h 2083506"/>
              <a:gd name="connsiteX43" fmla="*/ 9256503 w 12191999"/>
              <a:gd name="connsiteY43" fmla="*/ 1800699 h 2083506"/>
              <a:gd name="connsiteX44" fmla="*/ 9222873 w 12191999"/>
              <a:gd name="connsiteY44" fmla="*/ 1803003 h 2083506"/>
              <a:gd name="connsiteX45" fmla="*/ 9224095 w 12191999"/>
              <a:gd name="connsiteY45" fmla="*/ 1807355 h 2083506"/>
              <a:gd name="connsiteX46" fmla="*/ 9211603 w 12191999"/>
              <a:gd name="connsiteY46" fmla="*/ 1807675 h 2083506"/>
              <a:gd name="connsiteX47" fmla="*/ 9183719 w 12191999"/>
              <a:gd name="connsiteY47" fmla="*/ 1807781 h 2083506"/>
              <a:gd name="connsiteX48" fmla="*/ 9100221 w 12191999"/>
              <a:gd name="connsiteY48" fmla="*/ 1808989 h 2083506"/>
              <a:gd name="connsiteX49" fmla="*/ 9077439 w 12191999"/>
              <a:gd name="connsiteY49" fmla="*/ 1817333 h 2083506"/>
              <a:gd name="connsiteX50" fmla="*/ 9055889 w 12191999"/>
              <a:gd name="connsiteY50" fmla="*/ 1817464 h 2083506"/>
              <a:gd name="connsiteX51" fmla="*/ 8930912 w 12191999"/>
              <a:gd name="connsiteY51" fmla="*/ 1828648 h 2083506"/>
              <a:gd name="connsiteX52" fmla="*/ 8913729 w 12191999"/>
              <a:gd name="connsiteY52" fmla="*/ 1829483 h 2083506"/>
              <a:gd name="connsiteX53" fmla="*/ 8904423 w 12191999"/>
              <a:gd name="connsiteY53" fmla="*/ 1833234 h 2083506"/>
              <a:gd name="connsiteX54" fmla="*/ 8871099 w 12191999"/>
              <a:gd name="connsiteY54" fmla="*/ 1833979 h 2083506"/>
              <a:gd name="connsiteX55" fmla="*/ 8869557 w 12191999"/>
              <a:gd name="connsiteY55" fmla="*/ 1836113 h 2083506"/>
              <a:gd name="connsiteX56" fmla="*/ 8760021 w 12191999"/>
              <a:gd name="connsiteY56" fmla="*/ 1854442 h 2083506"/>
              <a:gd name="connsiteX57" fmla="*/ 8741254 w 12191999"/>
              <a:gd name="connsiteY57" fmla="*/ 1857469 h 2083506"/>
              <a:gd name="connsiteX58" fmla="*/ 8725039 w 12191999"/>
              <a:gd name="connsiteY58" fmla="*/ 1856552 h 2083506"/>
              <a:gd name="connsiteX59" fmla="*/ 8635265 w 12191999"/>
              <a:gd name="connsiteY59" fmla="*/ 1859168 h 2083506"/>
              <a:gd name="connsiteX60" fmla="*/ 8613911 w 12191999"/>
              <a:gd name="connsiteY60" fmla="*/ 1857561 h 2083506"/>
              <a:gd name="connsiteX61" fmla="*/ 8604931 w 12191999"/>
              <a:gd name="connsiteY61" fmla="*/ 1854170 h 2083506"/>
              <a:gd name="connsiteX62" fmla="*/ 8570171 w 12191999"/>
              <a:gd name="connsiteY62" fmla="*/ 1860579 h 2083506"/>
              <a:gd name="connsiteX63" fmla="*/ 8516537 w 12191999"/>
              <a:gd name="connsiteY63" fmla="*/ 1864971 h 2083506"/>
              <a:gd name="connsiteX64" fmla="*/ 8491046 w 12191999"/>
              <a:gd name="connsiteY64" fmla="*/ 1868141 h 2083506"/>
              <a:gd name="connsiteX65" fmla="*/ 8470478 w 12191999"/>
              <a:gd name="connsiteY65" fmla="*/ 1866216 h 2083506"/>
              <a:gd name="connsiteX66" fmla="*/ 8353433 w 12191999"/>
              <a:gd name="connsiteY66" fmla="*/ 1865729 h 2083506"/>
              <a:gd name="connsiteX67" fmla="*/ 8347675 w 12191999"/>
              <a:gd name="connsiteY67" fmla="*/ 1865075 h 2083506"/>
              <a:gd name="connsiteX68" fmla="*/ 8343939 w 12191999"/>
              <a:gd name="connsiteY68" fmla="*/ 1865677 h 2083506"/>
              <a:gd name="connsiteX69" fmla="*/ 8221566 w 12191999"/>
              <a:gd name="connsiteY69" fmla="*/ 1881148 h 2083506"/>
              <a:gd name="connsiteX70" fmla="*/ 8066095 w 12191999"/>
              <a:gd name="connsiteY70" fmla="*/ 1919902 h 2083506"/>
              <a:gd name="connsiteX71" fmla="*/ 8044849 w 12191999"/>
              <a:gd name="connsiteY71" fmla="*/ 1916308 h 2083506"/>
              <a:gd name="connsiteX72" fmla="*/ 8041142 w 12191999"/>
              <a:gd name="connsiteY72" fmla="*/ 1915506 h 2083506"/>
              <a:gd name="connsiteX73" fmla="*/ 8022159 w 12191999"/>
              <a:gd name="connsiteY73" fmla="*/ 1911521 h 2083506"/>
              <a:gd name="connsiteX74" fmla="*/ 7944932 w 12191999"/>
              <a:gd name="connsiteY74" fmla="*/ 1917265 h 2083506"/>
              <a:gd name="connsiteX75" fmla="*/ 7879011 w 12191999"/>
              <a:gd name="connsiteY75" fmla="*/ 1928570 h 2083506"/>
              <a:gd name="connsiteX76" fmla="*/ 7865529 w 12191999"/>
              <a:gd name="connsiteY76" fmla="*/ 1934399 h 2083506"/>
              <a:gd name="connsiteX77" fmla="*/ 7774801 w 12191999"/>
              <a:gd name="connsiteY77" fmla="*/ 1947969 h 2083506"/>
              <a:gd name="connsiteX78" fmla="*/ 7748398 w 12191999"/>
              <a:gd name="connsiteY78" fmla="*/ 1955982 h 2083506"/>
              <a:gd name="connsiteX79" fmla="*/ 7740684 w 12191999"/>
              <a:gd name="connsiteY79" fmla="*/ 1955717 h 2083506"/>
              <a:gd name="connsiteX80" fmla="*/ 7712976 w 12191999"/>
              <a:gd name="connsiteY80" fmla="*/ 1960442 h 2083506"/>
              <a:gd name="connsiteX81" fmla="*/ 7699956 w 12191999"/>
              <a:gd name="connsiteY81" fmla="*/ 1966104 h 2083506"/>
              <a:gd name="connsiteX82" fmla="*/ 7684158 w 12191999"/>
              <a:gd name="connsiteY82" fmla="*/ 1962927 h 2083506"/>
              <a:gd name="connsiteX83" fmla="*/ 7643109 w 12191999"/>
              <a:gd name="connsiteY83" fmla="*/ 1964400 h 2083506"/>
              <a:gd name="connsiteX84" fmla="*/ 7630180 w 12191999"/>
              <a:gd name="connsiteY84" fmla="*/ 1970266 h 2083506"/>
              <a:gd name="connsiteX85" fmla="*/ 7609131 w 12191999"/>
              <a:gd name="connsiteY85" fmla="*/ 1971774 h 2083506"/>
              <a:gd name="connsiteX86" fmla="*/ 7555555 w 12191999"/>
              <a:gd name="connsiteY86" fmla="*/ 1969491 h 2083506"/>
              <a:gd name="connsiteX87" fmla="*/ 7520919 w 12191999"/>
              <a:gd name="connsiteY87" fmla="*/ 1970177 h 2083506"/>
              <a:gd name="connsiteX88" fmla="*/ 7456258 w 12191999"/>
              <a:gd name="connsiteY88" fmla="*/ 1960468 h 2083506"/>
              <a:gd name="connsiteX89" fmla="*/ 7393047 w 12191999"/>
              <a:gd name="connsiteY89" fmla="*/ 1952408 h 2083506"/>
              <a:gd name="connsiteX90" fmla="*/ 7199912 w 12191999"/>
              <a:gd name="connsiteY90" fmla="*/ 1959913 h 2083506"/>
              <a:gd name="connsiteX91" fmla="*/ 7146774 w 12191999"/>
              <a:gd name="connsiteY91" fmla="*/ 1956641 h 2083506"/>
              <a:gd name="connsiteX92" fmla="*/ 7122244 w 12191999"/>
              <a:gd name="connsiteY92" fmla="*/ 1953891 h 2083506"/>
              <a:gd name="connsiteX93" fmla="*/ 7032241 w 12191999"/>
              <a:gd name="connsiteY93" fmla="*/ 1962723 h 2083506"/>
              <a:gd name="connsiteX94" fmla="*/ 6941492 w 12191999"/>
              <a:gd name="connsiteY94" fmla="*/ 1976868 h 2083506"/>
              <a:gd name="connsiteX95" fmla="*/ 6906514 w 12191999"/>
              <a:gd name="connsiteY95" fmla="*/ 1968589 h 2083506"/>
              <a:gd name="connsiteX96" fmla="*/ 6826395 w 12191999"/>
              <a:gd name="connsiteY96" fmla="*/ 1974141 h 2083506"/>
              <a:gd name="connsiteX97" fmla="*/ 6716431 w 12191999"/>
              <a:gd name="connsiteY97" fmla="*/ 2004297 h 2083506"/>
              <a:gd name="connsiteX98" fmla="*/ 6569607 w 12191999"/>
              <a:gd name="connsiteY98" fmla="*/ 2015496 h 2083506"/>
              <a:gd name="connsiteX99" fmla="*/ 6561430 w 12191999"/>
              <a:gd name="connsiteY99" fmla="*/ 2020996 h 2083506"/>
              <a:gd name="connsiteX100" fmla="*/ 6549371 w 12191999"/>
              <a:gd name="connsiteY100" fmla="*/ 2024747 h 2083506"/>
              <a:gd name="connsiteX101" fmla="*/ 6547040 w 12191999"/>
              <a:gd name="connsiteY101" fmla="*/ 2024474 h 2083506"/>
              <a:gd name="connsiteX102" fmla="*/ 6530482 w 12191999"/>
              <a:gd name="connsiteY102" fmla="*/ 2026659 h 2083506"/>
              <a:gd name="connsiteX103" fmla="*/ 6528565 w 12191999"/>
              <a:gd name="connsiteY103" fmla="*/ 2028600 h 2083506"/>
              <a:gd name="connsiteX104" fmla="*/ 6517741 w 12191999"/>
              <a:gd name="connsiteY104" fmla="*/ 2030558 h 2083506"/>
              <a:gd name="connsiteX105" fmla="*/ 6497855 w 12191999"/>
              <a:gd name="connsiteY105" fmla="*/ 2035650 h 2083506"/>
              <a:gd name="connsiteX106" fmla="*/ 6492785 w 12191999"/>
              <a:gd name="connsiteY106" fmla="*/ 2035444 h 2083506"/>
              <a:gd name="connsiteX107" fmla="*/ 6460692 w 12191999"/>
              <a:gd name="connsiteY107" fmla="*/ 2041321 h 2083506"/>
              <a:gd name="connsiteX108" fmla="*/ 6459609 w 12191999"/>
              <a:gd name="connsiteY108" fmla="*/ 2040851 h 2083506"/>
              <a:gd name="connsiteX109" fmla="*/ 6447765 w 12191999"/>
              <a:gd name="connsiteY109" fmla="*/ 2040102 h 2083506"/>
              <a:gd name="connsiteX110" fmla="*/ 6426590 w 12191999"/>
              <a:gd name="connsiteY110" fmla="*/ 2039928 h 2083506"/>
              <a:gd name="connsiteX111" fmla="*/ 6401693 w 12191999"/>
              <a:gd name="connsiteY111" fmla="*/ 2033537 h 2083506"/>
              <a:gd name="connsiteX112" fmla="*/ 6387141 w 12191999"/>
              <a:gd name="connsiteY112" fmla="*/ 2033161 h 2083506"/>
              <a:gd name="connsiteX113" fmla="*/ 6357846 w 12191999"/>
              <a:gd name="connsiteY113" fmla="*/ 2036782 h 2083506"/>
              <a:gd name="connsiteX114" fmla="*/ 6342914 w 12191999"/>
              <a:gd name="connsiteY114" fmla="*/ 2037585 h 2083506"/>
              <a:gd name="connsiteX115" fmla="*/ 6336300 w 12191999"/>
              <a:gd name="connsiteY115" fmla="*/ 2038781 h 2083506"/>
              <a:gd name="connsiteX116" fmla="*/ 6317178 w 12191999"/>
              <a:gd name="connsiteY116" fmla="*/ 2038968 h 2083506"/>
              <a:gd name="connsiteX117" fmla="*/ 6161427 w 12191999"/>
              <a:gd name="connsiteY117" fmla="*/ 2047338 h 2083506"/>
              <a:gd name="connsiteX118" fmla="*/ 6097339 w 12191999"/>
              <a:gd name="connsiteY118" fmla="*/ 2082438 h 2083506"/>
              <a:gd name="connsiteX119" fmla="*/ 6079059 w 12191999"/>
              <a:gd name="connsiteY119" fmla="*/ 2081299 h 2083506"/>
              <a:gd name="connsiteX120" fmla="*/ 5998439 w 12191999"/>
              <a:gd name="connsiteY120" fmla="*/ 2070958 h 2083506"/>
              <a:gd name="connsiteX121" fmla="*/ 5904290 w 12191999"/>
              <a:gd name="connsiteY121" fmla="*/ 2070255 h 2083506"/>
              <a:gd name="connsiteX122" fmla="*/ 5814867 w 12191999"/>
              <a:gd name="connsiteY122" fmla="*/ 2079032 h 2083506"/>
              <a:gd name="connsiteX123" fmla="*/ 5725743 w 12191999"/>
              <a:gd name="connsiteY123" fmla="*/ 2070558 h 2083506"/>
              <a:gd name="connsiteX124" fmla="*/ 5650546 w 12191999"/>
              <a:gd name="connsiteY124" fmla="*/ 2052412 h 2083506"/>
              <a:gd name="connsiteX125" fmla="*/ 5581284 w 12191999"/>
              <a:gd name="connsiteY125" fmla="*/ 2023175 h 2083506"/>
              <a:gd name="connsiteX126" fmla="*/ 5572593 w 12191999"/>
              <a:gd name="connsiteY126" fmla="*/ 2018391 h 2083506"/>
              <a:gd name="connsiteX127" fmla="*/ 5548580 w 12191999"/>
              <a:gd name="connsiteY127" fmla="*/ 2016951 h 2083506"/>
              <a:gd name="connsiteX128" fmla="*/ 5471173 w 12191999"/>
              <a:gd name="connsiteY128" fmla="*/ 2018786 h 2083506"/>
              <a:gd name="connsiteX129" fmla="*/ 5340320 w 12191999"/>
              <a:gd name="connsiteY129" fmla="*/ 2037611 h 2083506"/>
              <a:gd name="connsiteX130" fmla="*/ 5254376 w 12191999"/>
              <a:gd name="connsiteY130" fmla="*/ 2042928 h 2083506"/>
              <a:gd name="connsiteX131" fmla="*/ 5258035 w 12191999"/>
              <a:gd name="connsiteY131" fmla="*/ 2035649 h 2083506"/>
              <a:gd name="connsiteX132" fmla="*/ 5230622 w 12191999"/>
              <a:gd name="connsiteY132" fmla="*/ 2024576 h 2083506"/>
              <a:gd name="connsiteX133" fmla="*/ 5026203 w 12191999"/>
              <a:gd name="connsiteY133" fmla="*/ 2030162 h 2083506"/>
              <a:gd name="connsiteX134" fmla="*/ 4973988 w 12191999"/>
              <a:gd name="connsiteY134" fmla="*/ 2026668 h 2083506"/>
              <a:gd name="connsiteX135" fmla="*/ 4928030 w 12191999"/>
              <a:gd name="connsiteY135" fmla="*/ 2033642 h 2083506"/>
              <a:gd name="connsiteX136" fmla="*/ 4908970 w 12191999"/>
              <a:gd name="connsiteY136" fmla="*/ 2030033 h 2083506"/>
              <a:gd name="connsiteX137" fmla="*/ 4905679 w 12191999"/>
              <a:gd name="connsiteY137" fmla="*/ 2029300 h 2083506"/>
              <a:gd name="connsiteX138" fmla="*/ 4892525 w 12191999"/>
              <a:gd name="connsiteY138" fmla="*/ 2028768 h 2083506"/>
              <a:gd name="connsiteX139" fmla="*/ 4888818 w 12191999"/>
              <a:gd name="connsiteY139" fmla="*/ 2025619 h 2083506"/>
              <a:gd name="connsiteX140" fmla="*/ 4869018 w 12191999"/>
              <a:gd name="connsiteY140" fmla="*/ 2022668 h 2083506"/>
              <a:gd name="connsiteX141" fmla="*/ 4844804 w 12191999"/>
              <a:gd name="connsiteY141" fmla="*/ 2022527 h 2083506"/>
              <a:gd name="connsiteX142" fmla="*/ 4758778 w 12191999"/>
              <a:gd name="connsiteY142" fmla="*/ 2021694 h 2083506"/>
              <a:gd name="connsiteX143" fmla="*/ 4744748 w 12191999"/>
              <a:gd name="connsiteY143" fmla="*/ 2023396 h 2083506"/>
              <a:gd name="connsiteX144" fmla="*/ 4698956 w 12191999"/>
              <a:gd name="connsiteY144" fmla="*/ 2020558 h 2083506"/>
              <a:gd name="connsiteX145" fmla="*/ 4658147 w 12191999"/>
              <a:gd name="connsiteY145" fmla="*/ 2019920 h 2083506"/>
              <a:gd name="connsiteX146" fmla="*/ 4631706 w 12191999"/>
              <a:gd name="connsiteY146" fmla="*/ 2021274 h 2083506"/>
              <a:gd name="connsiteX147" fmla="*/ 4624776 w 12191999"/>
              <a:gd name="connsiteY147" fmla="*/ 2020152 h 2083506"/>
              <a:gd name="connsiteX148" fmla="*/ 4598150 w 12191999"/>
              <a:gd name="connsiteY148" fmla="*/ 2019429 h 2083506"/>
              <a:gd name="connsiteX149" fmla="*/ 4584588 w 12191999"/>
              <a:gd name="connsiteY149" fmla="*/ 2021092 h 2083506"/>
              <a:gd name="connsiteX150" fmla="*/ 4571203 w 12191999"/>
              <a:gd name="connsiteY150" fmla="*/ 2017263 h 2083506"/>
              <a:gd name="connsiteX151" fmla="*/ 4567930 w 12191999"/>
              <a:gd name="connsiteY151" fmla="*/ 2014458 h 2083506"/>
              <a:gd name="connsiteX152" fmla="*/ 4548984 w 12191999"/>
              <a:gd name="connsiteY152" fmla="*/ 2015717 h 2083506"/>
              <a:gd name="connsiteX153" fmla="*/ 4533451 w 12191999"/>
              <a:gd name="connsiteY153" fmla="*/ 2012976 h 2083506"/>
              <a:gd name="connsiteX154" fmla="*/ 4519910 w 12191999"/>
              <a:gd name="connsiteY154" fmla="*/ 2014768 h 2083506"/>
              <a:gd name="connsiteX155" fmla="*/ 4514290 w 12191999"/>
              <a:gd name="connsiteY155" fmla="*/ 2014364 h 2083506"/>
              <a:gd name="connsiteX156" fmla="*/ 4500320 w 12191999"/>
              <a:gd name="connsiteY156" fmla="*/ 2013007 h 2083506"/>
              <a:gd name="connsiteX157" fmla="*/ 4476219 w 12191999"/>
              <a:gd name="connsiteY157" fmla="*/ 2009993 h 2083506"/>
              <a:gd name="connsiteX158" fmla="*/ 4468701 w 12191999"/>
              <a:gd name="connsiteY158" fmla="*/ 2009574 h 2083506"/>
              <a:gd name="connsiteX159" fmla="*/ 4452333 w 12191999"/>
              <a:gd name="connsiteY159" fmla="*/ 2004964 h 2083506"/>
              <a:gd name="connsiteX160" fmla="*/ 4420644 w 12191999"/>
              <a:gd name="connsiteY160" fmla="*/ 2001021 h 2083506"/>
              <a:gd name="connsiteX161" fmla="*/ 4364856 w 12191999"/>
              <a:gd name="connsiteY161" fmla="*/ 1987267 h 2083506"/>
              <a:gd name="connsiteX162" fmla="*/ 4332062 w 12191999"/>
              <a:gd name="connsiteY162" fmla="*/ 1980703 h 2083506"/>
              <a:gd name="connsiteX163" fmla="*/ 4309876 w 12191999"/>
              <a:gd name="connsiteY163" fmla="*/ 1974653 h 2083506"/>
              <a:gd name="connsiteX164" fmla="*/ 4244391 w 12191999"/>
              <a:gd name="connsiteY164" fmla="*/ 1966109 h 2083506"/>
              <a:gd name="connsiteX165" fmla="*/ 4132071 w 12191999"/>
              <a:gd name="connsiteY165" fmla="*/ 1954813 h 2083506"/>
              <a:gd name="connsiteX166" fmla="*/ 4109069 w 12191999"/>
              <a:gd name="connsiteY166" fmla="*/ 1951778 h 2083506"/>
              <a:gd name="connsiteX167" fmla="*/ 4092908 w 12191999"/>
              <a:gd name="connsiteY167" fmla="*/ 1946662 h 2083506"/>
              <a:gd name="connsiteX168" fmla="*/ 4092306 w 12191999"/>
              <a:gd name="connsiteY168" fmla="*/ 1943291 h 2083506"/>
              <a:gd name="connsiteX169" fmla="*/ 4080234 w 12191999"/>
              <a:gd name="connsiteY169" fmla="*/ 1941219 h 2083506"/>
              <a:gd name="connsiteX170" fmla="*/ 4077778 w 12191999"/>
              <a:gd name="connsiteY170" fmla="*/ 1940145 h 2083506"/>
              <a:gd name="connsiteX171" fmla="*/ 4062936 w 12191999"/>
              <a:gd name="connsiteY171" fmla="*/ 1934506 h 2083506"/>
              <a:gd name="connsiteX172" fmla="*/ 4012506 w 12191999"/>
              <a:gd name="connsiteY172" fmla="*/ 1935475 h 2083506"/>
              <a:gd name="connsiteX173" fmla="*/ 3965880 w 12191999"/>
              <a:gd name="connsiteY173" fmla="*/ 1925968 h 2083506"/>
              <a:gd name="connsiteX174" fmla="*/ 3765338 w 12191999"/>
              <a:gd name="connsiteY174" fmla="*/ 1906649 h 2083506"/>
              <a:gd name="connsiteX175" fmla="*/ 3749493 w 12191999"/>
              <a:gd name="connsiteY175" fmla="*/ 1893071 h 2083506"/>
              <a:gd name="connsiteX176" fmla="*/ 3672704 w 12191999"/>
              <a:gd name="connsiteY176" fmla="*/ 1881383 h 2083506"/>
              <a:gd name="connsiteX177" fmla="*/ 3530082 w 12191999"/>
              <a:gd name="connsiteY177" fmla="*/ 1883187 h 2083506"/>
              <a:gd name="connsiteX178" fmla="*/ 3387664 w 12191999"/>
              <a:gd name="connsiteY178" fmla="*/ 1862579 h 2083506"/>
              <a:gd name="connsiteX179" fmla="*/ 3371681 w 12191999"/>
              <a:gd name="connsiteY179" fmla="*/ 1865293 h 2083506"/>
              <a:gd name="connsiteX180" fmla="*/ 3355305 w 12191999"/>
              <a:gd name="connsiteY180" fmla="*/ 1865842 h 2083506"/>
              <a:gd name="connsiteX181" fmla="*/ 3353790 w 12191999"/>
              <a:gd name="connsiteY181" fmla="*/ 1865158 h 2083506"/>
              <a:gd name="connsiteX182" fmla="*/ 3336210 w 12191999"/>
              <a:gd name="connsiteY182" fmla="*/ 1863564 h 2083506"/>
              <a:gd name="connsiteX183" fmla="*/ 3331381 w 12191999"/>
              <a:gd name="connsiteY183" fmla="*/ 1864716 h 2083506"/>
              <a:gd name="connsiteX184" fmla="*/ 3319012 w 12191999"/>
              <a:gd name="connsiteY184" fmla="*/ 1864093 h 2083506"/>
              <a:gd name="connsiteX185" fmla="*/ 3293818 w 12191999"/>
              <a:gd name="connsiteY185" fmla="*/ 1864135 h 2083506"/>
              <a:gd name="connsiteX186" fmla="*/ 3289881 w 12191999"/>
              <a:gd name="connsiteY186" fmla="*/ 1862954 h 2083506"/>
              <a:gd name="connsiteX187" fmla="*/ 3253090 w 12191999"/>
              <a:gd name="connsiteY187" fmla="*/ 1861164 h 2083506"/>
              <a:gd name="connsiteX188" fmla="*/ 3252949 w 12191999"/>
              <a:gd name="connsiteY188" fmla="*/ 1860574 h 2083506"/>
              <a:gd name="connsiteX189" fmla="*/ 3244187 w 12191999"/>
              <a:gd name="connsiteY189" fmla="*/ 1857604 h 2083506"/>
              <a:gd name="connsiteX190" fmla="*/ 3246570 w 12191999"/>
              <a:gd name="connsiteY190" fmla="*/ 1852946 h 2083506"/>
              <a:gd name="connsiteX191" fmla="*/ 3237810 w 12191999"/>
              <a:gd name="connsiteY191" fmla="*/ 1853064 h 2083506"/>
              <a:gd name="connsiteX192" fmla="*/ 3230822 w 12191999"/>
              <a:gd name="connsiteY192" fmla="*/ 1855474 h 2083506"/>
              <a:gd name="connsiteX193" fmla="*/ 3136549 w 12191999"/>
              <a:gd name="connsiteY193" fmla="*/ 1874037 h 2083506"/>
              <a:gd name="connsiteX194" fmla="*/ 2845754 w 12191999"/>
              <a:gd name="connsiteY194" fmla="*/ 1910932 h 2083506"/>
              <a:gd name="connsiteX195" fmla="*/ 2786878 w 12191999"/>
              <a:gd name="connsiteY195" fmla="*/ 1917162 h 2083506"/>
              <a:gd name="connsiteX196" fmla="*/ 2725298 w 12191999"/>
              <a:gd name="connsiteY196" fmla="*/ 1912340 h 2083506"/>
              <a:gd name="connsiteX197" fmla="*/ 2697754 w 12191999"/>
              <a:gd name="connsiteY197" fmla="*/ 1914863 h 2083506"/>
              <a:gd name="connsiteX198" fmla="*/ 2568063 w 12191999"/>
              <a:gd name="connsiteY198" fmla="*/ 1936283 h 2083506"/>
              <a:gd name="connsiteX199" fmla="*/ 2489784 w 12191999"/>
              <a:gd name="connsiteY199" fmla="*/ 1943720 h 2083506"/>
              <a:gd name="connsiteX200" fmla="*/ 2458978 w 12191999"/>
              <a:gd name="connsiteY200" fmla="*/ 1938095 h 2083506"/>
              <a:gd name="connsiteX201" fmla="*/ 2318712 w 12191999"/>
              <a:gd name="connsiteY201" fmla="*/ 1934474 h 2083506"/>
              <a:gd name="connsiteX202" fmla="*/ 2268709 w 12191999"/>
              <a:gd name="connsiteY202" fmla="*/ 1940521 h 2083506"/>
              <a:gd name="connsiteX203" fmla="*/ 2264080 w 12191999"/>
              <a:gd name="connsiteY203" fmla="*/ 1941232 h 2083506"/>
              <a:gd name="connsiteX204" fmla="*/ 2254684 w 12191999"/>
              <a:gd name="connsiteY204" fmla="*/ 1943524 h 2083506"/>
              <a:gd name="connsiteX205" fmla="*/ 2252523 w 12191999"/>
              <a:gd name="connsiteY205" fmla="*/ 1943004 h 2083506"/>
              <a:gd name="connsiteX206" fmla="*/ 2173350 w 12191999"/>
              <a:gd name="connsiteY206" fmla="*/ 1929202 h 2083506"/>
              <a:gd name="connsiteX207" fmla="*/ 2155266 w 12191999"/>
              <a:gd name="connsiteY207" fmla="*/ 1920267 h 2083506"/>
              <a:gd name="connsiteX208" fmla="*/ 2091013 w 12191999"/>
              <a:gd name="connsiteY208" fmla="*/ 1914631 h 2083506"/>
              <a:gd name="connsiteX209" fmla="*/ 2030712 w 12191999"/>
              <a:gd name="connsiteY209" fmla="*/ 1897690 h 2083506"/>
              <a:gd name="connsiteX210" fmla="*/ 1908838 w 12191999"/>
              <a:gd name="connsiteY210" fmla="*/ 1892222 h 2083506"/>
              <a:gd name="connsiteX211" fmla="*/ 1877796 w 12191999"/>
              <a:gd name="connsiteY211" fmla="*/ 1883887 h 2083506"/>
              <a:gd name="connsiteX212" fmla="*/ 1875824 w 12191999"/>
              <a:gd name="connsiteY212" fmla="*/ 1879265 h 2083506"/>
              <a:gd name="connsiteX213" fmla="*/ 1823048 w 12191999"/>
              <a:gd name="connsiteY213" fmla="*/ 1881064 h 2083506"/>
              <a:gd name="connsiteX214" fmla="*/ 1765736 w 12191999"/>
              <a:gd name="connsiteY214" fmla="*/ 1856578 h 2083506"/>
              <a:gd name="connsiteX215" fmla="*/ 1725669 w 12191999"/>
              <a:gd name="connsiteY215" fmla="*/ 1833744 h 2083506"/>
              <a:gd name="connsiteX216" fmla="*/ 1725216 w 12191999"/>
              <a:gd name="connsiteY216" fmla="*/ 1829447 h 2083506"/>
              <a:gd name="connsiteX217" fmla="*/ 1721485 w 12191999"/>
              <a:gd name="connsiteY217" fmla="*/ 1828960 h 2083506"/>
              <a:gd name="connsiteX218" fmla="*/ 1717786 w 12191999"/>
              <a:gd name="connsiteY218" fmla="*/ 1832224 h 2083506"/>
              <a:gd name="connsiteX219" fmla="*/ 1689907 w 12191999"/>
              <a:gd name="connsiteY219" fmla="*/ 1825425 h 2083506"/>
              <a:gd name="connsiteX220" fmla="*/ 1688093 w 12191999"/>
              <a:gd name="connsiteY220" fmla="*/ 1817391 h 2083506"/>
              <a:gd name="connsiteX221" fmla="*/ 1496789 w 12191999"/>
              <a:gd name="connsiteY221" fmla="*/ 1805297 h 2083506"/>
              <a:gd name="connsiteX222" fmla="*/ 1392839 w 12191999"/>
              <a:gd name="connsiteY222" fmla="*/ 1758649 h 2083506"/>
              <a:gd name="connsiteX223" fmla="*/ 1360872 w 12191999"/>
              <a:gd name="connsiteY223" fmla="*/ 1752441 h 2083506"/>
              <a:gd name="connsiteX224" fmla="*/ 1313885 w 12191999"/>
              <a:gd name="connsiteY224" fmla="*/ 1731785 h 2083506"/>
              <a:gd name="connsiteX225" fmla="*/ 1247665 w 12191999"/>
              <a:gd name="connsiteY225" fmla="*/ 1727765 h 2083506"/>
              <a:gd name="connsiteX226" fmla="*/ 1196850 w 12191999"/>
              <a:gd name="connsiteY226" fmla="*/ 1729622 h 2083506"/>
              <a:gd name="connsiteX227" fmla="*/ 1168728 w 12191999"/>
              <a:gd name="connsiteY227" fmla="*/ 1728550 h 2083506"/>
              <a:gd name="connsiteX228" fmla="*/ 1096918 w 12191999"/>
              <a:gd name="connsiteY228" fmla="*/ 1721485 h 2083506"/>
              <a:gd name="connsiteX229" fmla="*/ 1094082 w 12191999"/>
              <a:gd name="connsiteY229" fmla="*/ 1720113 h 2083506"/>
              <a:gd name="connsiteX230" fmla="*/ 1040782 w 12191999"/>
              <a:gd name="connsiteY230" fmla="*/ 1721762 h 2083506"/>
              <a:gd name="connsiteX231" fmla="*/ 955980 w 12191999"/>
              <a:gd name="connsiteY231" fmla="*/ 1719289 h 2083506"/>
              <a:gd name="connsiteX232" fmla="*/ 926108 w 12191999"/>
              <a:gd name="connsiteY232" fmla="*/ 1715917 h 2083506"/>
              <a:gd name="connsiteX233" fmla="*/ 876049 w 12191999"/>
              <a:gd name="connsiteY233" fmla="*/ 1710422 h 2083506"/>
              <a:gd name="connsiteX234" fmla="*/ 839194 w 12191999"/>
              <a:gd name="connsiteY234" fmla="*/ 1700176 h 2083506"/>
              <a:gd name="connsiteX235" fmla="*/ 797112 w 12191999"/>
              <a:gd name="connsiteY235" fmla="*/ 1698014 h 2083506"/>
              <a:gd name="connsiteX236" fmla="*/ 786610 w 12191999"/>
              <a:gd name="connsiteY236" fmla="*/ 1705455 h 2083506"/>
              <a:gd name="connsiteX237" fmla="*/ 741833 w 12191999"/>
              <a:gd name="connsiteY237" fmla="*/ 1700566 h 2083506"/>
              <a:gd name="connsiteX238" fmla="*/ 673985 w 12191999"/>
              <a:gd name="connsiteY238" fmla="*/ 1692278 h 2083506"/>
              <a:gd name="connsiteX239" fmla="*/ 634665 w 12191999"/>
              <a:gd name="connsiteY239" fmla="*/ 1689550 h 2083506"/>
              <a:gd name="connsiteX240" fmla="*/ 527471 w 12191999"/>
              <a:gd name="connsiteY240" fmla="*/ 1679869 h 2083506"/>
              <a:gd name="connsiteX241" fmla="*/ 420260 w 12191999"/>
              <a:gd name="connsiteY241" fmla="*/ 1668475 h 2083506"/>
              <a:gd name="connsiteX242" fmla="*/ 357630 w 12191999"/>
              <a:gd name="connsiteY242" fmla="*/ 1652142 h 2083506"/>
              <a:gd name="connsiteX243" fmla="*/ 269407 w 12191999"/>
              <a:gd name="connsiteY243" fmla="*/ 1643812 h 2083506"/>
              <a:gd name="connsiteX244" fmla="*/ 254769 w 12191999"/>
              <a:gd name="connsiteY244" fmla="*/ 1641013 h 2083506"/>
              <a:gd name="connsiteX245" fmla="*/ 150763 w 12191999"/>
              <a:gd name="connsiteY245" fmla="*/ 1628143 h 2083506"/>
              <a:gd name="connsiteX246" fmla="*/ 29133 w 12191999"/>
              <a:gd name="connsiteY246" fmla="*/ 1626172 h 2083506"/>
              <a:gd name="connsiteX247" fmla="*/ 0 w 12191999"/>
              <a:gd name="connsiteY247" fmla="*/ 1619589 h 208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1999" h="2083506">
                <a:moveTo>
                  <a:pt x="0" y="0"/>
                </a:moveTo>
                <a:lnTo>
                  <a:pt x="9429748" y="0"/>
                </a:lnTo>
                <a:lnTo>
                  <a:pt x="9429748" y="1"/>
                </a:lnTo>
                <a:lnTo>
                  <a:pt x="12191999" y="1"/>
                </a:lnTo>
                <a:lnTo>
                  <a:pt x="12191999" y="1164372"/>
                </a:lnTo>
                <a:lnTo>
                  <a:pt x="12147852" y="1163783"/>
                </a:lnTo>
                <a:cubicBezTo>
                  <a:pt x="12063101" y="1189107"/>
                  <a:pt x="12045020" y="1156925"/>
                  <a:pt x="11993604" y="1153496"/>
                </a:cubicBezTo>
                <a:cubicBezTo>
                  <a:pt x="11954216" y="1165241"/>
                  <a:pt x="11911195" y="1167350"/>
                  <a:pt x="11865319" y="1176624"/>
                </a:cubicBezTo>
                <a:cubicBezTo>
                  <a:pt x="11822513" y="1184682"/>
                  <a:pt x="11766915" y="1201558"/>
                  <a:pt x="11718353" y="1209136"/>
                </a:cubicBezTo>
                <a:cubicBezTo>
                  <a:pt x="11675379" y="1217463"/>
                  <a:pt x="11638007" y="1216639"/>
                  <a:pt x="11609067" y="1218512"/>
                </a:cubicBezTo>
                <a:cubicBezTo>
                  <a:pt x="11597582" y="1221322"/>
                  <a:pt x="11554280" y="1243577"/>
                  <a:pt x="11545958" y="1240430"/>
                </a:cubicBezTo>
                <a:lnTo>
                  <a:pt x="11445770" y="1225780"/>
                </a:lnTo>
                <a:cubicBezTo>
                  <a:pt x="11425543" y="1230782"/>
                  <a:pt x="11413740" y="1222096"/>
                  <a:pt x="11398842" y="1227250"/>
                </a:cubicBezTo>
                <a:cubicBezTo>
                  <a:pt x="11367060" y="1233093"/>
                  <a:pt x="11269285" y="1263712"/>
                  <a:pt x="11240093" y="1266797"/>
                </a:cubicBezTo>
                <a:cubicBezTo>
                  <a:pt x="11197297" y="1273685"/>
                  <a:pt x="11181311" y="1272682"/>
                  <a:pt x="11141364" y="1288059"/>
                </a:cubicBezTo>
                <a:cubicBezTo>
                  <a:pt x="11099891" y="1305386"/>
                  <a:pt x="11051533" y="1319157"/>
                  <a:pt x="11015396" y="1353104"/>
                </a:cubicBezTo>
                <a:cubicBezTo>
                  <a:pt x="11009424" y="1362217"/>
                  <a:pt x="10992328" y="1361966"/>
                  <a:pt x="10973905" y="1365109"/>
                </a:cubicBezTo>
                <a:cubicBezTo>
                  <a:pt x="10955482" y="1368254"/>
                  <a:pt x="10907369" y="1372817"/>
                  <a:pt x="10904858" y="1371966"/>
                </a:cubicBezTo>
                <a:cubicBezTo>
                  <a:pt x="10880521" y="1379494"/>
                  <a:pt x="10873670" y="1399734"/>
                  <a:pt x="10827883" y="1410270"/>
                </a:cubicBezTo>
                <a:cubicBezTo>
                  <a:pt x="10790248" y="1415655"/>
                  <a:pt x="10724899" y="1420726"/>
                  <a:pt x="10690996" y="1426394"/>
                </a:cubicBezTo>
                <a:cubicBezTo>
                  <a:pt x="10676463" y="1423331"/>
                  <a:pt x="10634514" y="1436908"/>
                  <a:pt x="10624461" y="1444283"/>
                </a:cubicBezTo>
                <a:cubicBezTo>
                  <a:pt x="10601952" y="1468442"/>
                  <a:pt x="10536224" y="1460228"/>
                  <a:pt x="10517208" y="1478947"/>
                </a:cubicBezTo>
                <a:cubicBezTo>
                  <a:pt x="10509508" y="1482271"/>
                  <a:pt x="10505833" y="1468818"/>
                  <a:pt x="10497937" y="1469831"/>
                </a:cubicBezTo>
                <a:lnTo>
                  <a:pt x="10471201" y="1486037"/>
                </a:lnTo>
                <a:lnTo>
                  <a:pt x="10448263" y="1478223"/>
                </a:lnTo>
                <a:lnTo>
                  <a:pt x="10388089" y="1507175"/>
                </a:lnTo>
                <a:cubicBezTo>
                  <a:pt x="10350285" y="1513081"/>
                  <a:pt x="10383281" y="1526586"/>
                  <a:pt x="10333720" y="1515848"/>
                </a:cubicBezTo>
                <a:cubicBezTo>
                  <a:pt x="10286428" y="1526223"/>
                  <a:pt x="10174884" y="1550019"/>
                  <a:pt x="10104338" y="1569424"/>
                </a:cubicBezTo>
                <a:cubicBezTo>
                  <a:pt x="10066963" y="1581564"/>
                  <a:pt x="9967395" y="1605712"/>
                  <a:pt x="9910445" y="1632275"/>
                </a:cubicBezTo>
                <a:cubicBezTo>
                  <a:pt x="9856131" y="1644130"/>
                  <a:pt x="9831118" y="1689967"/>
                  <a:pt x="9770872" y="1688088"/>
                </a:cubicBezTo>
                <a:cubicBezTo>
                  <a:pt x="9769882" y="1691843"/>
                  <a:pt x="9737016" y="1697044"/>
                  <a:pt x="9733849" y="1700034"/>
                </a:cubicBezTo>
                <a:lnTo>
                  <a:pt x="9703714" y="1730093"/>
                </a:lnTo>
                <a:lnTo>
                  <a:pt x="9698351" y="1730377"/>
                </a:lnTo>
                <a:lnTo>
                  <a:pt x="9632895" y="1736363"/>
                </a:lnTo>
                <a:lnTo>
                  <a:pt x="9569107" y="1741010"/>
                </a:lnTo>
                <a:cubicBezTo>
                  <a:pt x="9558961" y="1745882"/>
                  <a:pt x="9548028" y="1750646"/>
                  <a:pt x="9536451" y="1755120"/>
                </a:cubicBezTo>
                <a:lnTo>
                  <a:pt x="9529385" y="1757515"/>
                </a:lnTo>
                <a:lnTo>
                  <a:pt x="9498527" y="1753117"/>
                </a:lnTo>
                <a:lnTo>
                  <a:pt x="9436642" y="1755478"/>
                </a:lnTo>
                <a:lnTo>
                  <a:pt x="9429748" y="1756317"/>
                </a:lnTo>
                <a:lnTo>
                  <a:pt x="9429748" y="1768745"/>
                </a:lnTo>
                <a:lnTo>
                  <a:pt x="9425802" y="1769273"/>
                </a:lnTo>
                <a:cubicBezTo>
                  <a:pt x="9390751" y="1773262"/>
                  <a:pt x="9371406" y="1773457"/>
                  <a:pt x="9349763" y="1776107"/>
                </a:cubicBezTo>
                <a:cubicBezTo>
                  <a:pt x="9314721" y="1782260"/>
                  <a:pt x="9277650" y="1796217"/>
                  <a:pt x="9256503" y="1800699"/>
                </a:cubicBezTo>
                <a:lnTo>
                  <a:pt x="9222873" y="1803003"/>
                </a:lnTo>
                <a:lnTo>
                  <a:pt x="9224095" y="1807355"/>
                </a:lnTo>
                <a:lnTo>
                  <a:pt x="9211603" y="1807675"/>
                </a:lnTo>
                <a:lnTo>
                  <a:pt x="9183719" y="1807781"/>
                </a:lnTo>
                <a:cubicBezTo>
                  <a:pt x="9166319" y="1808439"/>
                  <a:pt x="9117935" y="1807396"/>
                  <a:pt x="9100221" y="1808989"/>
                </a:cubicBezTo>
                <a:cubicBezTo>
                  <a:pt x="9095111" y="1813630"/>
                  <a:pt x="9087224" y="1816160"/>
                  <a:pt x="9077439" y="1817333"/>
                </a:cubicBezTo>
                <a:lnTo>
                  <a:pt x="9055889" y="1817464"/>
                </a:lnTo>
                <a:lnTo>
                  <a:pt x="8930912" y="1828648"/>
                </a:lnTo>
                <a:lnTo>
                  <a:pt x="8913729" y="1829483"/>
                </a:lnTo>
                <a:lnTo>
                  <a:pt x="8904423" y="1833234"/>
                </a:lnTo>
                <a:cubicBezTo>
                  <a:pt x="8897319" y="1833982"/>
                  <a:pt x="8876911" y="1833498"/>
                  <a:pt x="8871099" y="1833979"/>
                </a:cubicBezTo>
                <a:lnTo>
                  <a:pt x="8869557" y="1836113"/>
                </a:lnTo>
                <a:cubicBezTo>
                  <a:pt x="8851043" y="1839524"/>
                  <a:pt x="8781405" y="1850882"/>
                  <a:pt x="8760021" y="1854442"/>
                </a:cubicBezTo>
                <a:cubicBezTo>
                  <a:pt x="8755749" y="1851161"/>
                  <a:pt x="8746183" y="1856343"/>
                  <a:pt x="8741254" y="1857469"/>
                </a:cubicBezTo>
                <a:cubicBezTo>
                  <a:pt x="8740491" y="1855259"/>
                  <a:pt x="8728559" y="1854585"/>
                  <a:pt x="8725039" y="1856552"/>
                </a:cubicBezTo>
                <a:cubicBezTo>
                  <a:pt x="8641157" y="1867333"/>
                  <a:pt x="8683145" y="1845054"/>
                  <a:pt x="8635265" y="1859168"/>
                </a:cubicBezTo>
                <a:cubicBezTo>
                  <a:pt x="8626795" y="1860103"/>
                  <a:pt x="8619931" y="1859212"/>
                  <a:pt x="8613911" y="1857561"/>
                </a:cubicBezTo>
                <a:lnTo>
                  <a:pt x="8604931" y="1854170"/>
                </a:lnTo>
                <a:lnTo>
                  <a:pt x="8570171" y="1860579"/>
                </a:lnTo>
                <a:cubicBezTo>
                  <a:pt x="8553049" y="1862813"/>
                  <a:pt x="8535028" y="1864294"/>
                  <a:pt x="8516537" y="1864971"/>
                </a:cubicBezTo>
                <a:cubicBezTo>
                  <a:pt x="8512388" y="1860455"/>
                  <a:pt x="8497874" y="1866870"/>
                  <a:pt x="8491046" y="1868141"/>
                </a:cubicBezTo>
                <a:cubicBezTo>
                  <a:pt x="8490975" y="1865191"/>
                  <a:pt x="8475847" y="1863778"/>
                  <a:pt x="8470478" y="1866216"/>
                </a:cubicBezTo>
                <a:cubicBezTo>
                  <a:pt x="8357654" y="1876758"/>
                  <a:pt x="8421139" y="1849210"/>
                  <a:pt x="8353433" y="1865729"/>
                </a:cubicBezTo>
                <a:lnTo>
                  <a:pt x="8347675" y="1865075"/>
                </a:lnTo>
                <a:lnTo>
                  <a:pt x="8343939" y="1865677"/>
                </a:lnTo>
                <a:cubicBezTo>
                  <a:pt x="8309852" y="1870841"/>
                  <a:pt x="8272587" y="1875809"/>
                  <a:pt x="8221566" y="1881148"/>
                </a:cubicBezTo>
                <a:cubicBezTo>
                  <a:pt x="8158043" y="1892960"/>
                  <a:pt x="8095547" y="1914042"/>
                  <a:pt x="8066095" y="1919902"/>
                </a:cubicBezTo>
                <a:cubicBezTo>
                  <a:pt x="8058949" y="1919234"/>
                  <a:pt x="8051921" y="1917862"/>
                  <a:pt x="8044849" y="1916308"/>
                </a:cubicBezTo>
                <a:lnTo>
                  <a:pt x="8041142" y="1915506"/>
                </a:lnTo>
                <a:lnTo>
                  <a:pt x="8022159" y="1911521"/>
                </a:lnTo>
                <a:lnTo>
                  <a:pt x="7944932" y="1917265"/>
                </a:lnTo>
                <a:lnTo>
                  <a:pt x="7879011" y="1928570"/>
                </a:lnTo>
                <a:lnTo>
                  <a:pt x="7865529" y="1934399"/>
                </a:lnTo>
                <a:lnTo>
                  <a:pt x="7774801" y="1947969"/>
                </a:lnTo>
                <a:lnTo>
                  <a:pt x="7748398" y="1955982"/>
                </a:lnTo>
                <a:lnTo>
                  <a:pt x="7740684" y="1955717"/>
                </a:lnTo>
                <a:cubicBezTo>
                  <a:pt x="7728362" y="1958584"/>
                  <a:pt x="7714099" y="1968442"/>
                  <a:pt x="7712976" y="1960442"/>
                </a:cubicBezTo>
                <a:lnTo>
                  <a:pt x="7699956" y="1966104"/>
                </a:lnTo>
                <a:lnTo>
                  <a:pt x="7684158" y="1962927"/>
                </a:lnTo>
                <a:cubicBezTo>
                  <a:pt x="7674684" y="1962643"/>
                  <a:pt x="7652105" y="1963177"/>
                  <a:pt x="7643109" y="1964400"/>
                </a:cubicBezTo>
                <a:lnTo>
                  <a:pt x="7630180" y="1970266"/>
                </a:lnTo>
                <a:lnTo>
                  <a:pt x="7609131" y="1971774"/>
                </a:lnTo>
                <a:cubicBezTo>
                  <a:pt x="7596694" y="1971644"/>
                  <a:pt x="7570258" y="1969757"/>
                  <a:pt x="7555555" y="1969491"/>
                </a:cubicBezTo>
                <a:cubicBezTo>
                  <a:pt x="7541460" y="1966540"/>
                  <a:pt x="7530571" y="1964848"/>
                  <a:pt x="7520919" y="1970177"/>
                </a:cubicBezTo>
                <a:cubicBezTo>
                  <a:pt x="7500295" y="1966884"/>
                  <a:pt x="7480780" y="1949401"/>
                  <a:pt x="7456258" y="1960468"/>
                </a:cubicBezTo>
                <a:cubicBezTo>
                  <a:pt x="7434946" y="1957506"/>
                  <a:pt x="7435772" y="1952500"/>
                  <a:pt x="7393047" y="1952408"/>
                </a:cubicBezTo>
                <a:cubicBezTo>
                  <a:pt x="7356520" y="1952860"/>
                  <a:pt x="7236307" y="1958626"/>
                  <a:pt x="7199912" y="1959913"/>
                </a:cubicBezTo>
                <a:cubicBezTo>
                  <a:pt x="7176501" y="1959942"/>
                  <a:pt x="7160098" y="1958343"/>
                  <a:pt x="7146774" y="1956641"/>
                </a:cubicBezTo>
                <a:lnTo>
                  <a:pt x="7122244" y="1953891"/>
                </a:lnTo>
                <a:lnTo>
                  <a:pt x="7032241" y="1962723"/>
                </a:lnTo>
                <a:cubicBezTo>
                  <a:pt x="6997214" y="1965198"/>
                  <a:pt x="6963725" y="1968396"/>
                  <a:pt x="6941492" y="1976868"/>
                </a:cubicBezTo>
                <a:cubicBezTo>
                  <a:pt x="6947015" y="1970398"/>
                  <a:pt x="6923088" y="1965379"/>
                  <a:pt x="6906514" y="1968589"/>
                </a:cubicBezTo>
                <a:cubicBezTo>
                  <a:pt x="6925890" y="1943204"/>
                  <a:pt x="6840983" y="1991464"/>
                  <a:pt x="6826395" y="1974141"/>
                </a:cubicBezTo>
                <a:cubicBezTo>
                  <a:pt x="6825676" y="1990223"/>
                  <a:pt x="6751393" y="2017492"/>
                  <a:pt x="6716431" y="2004297"/>
                </a:cubicBezTo>
                <a:cubicBezTo>
                  <a:pt x="6663167" y="2007518"/>
                  <a:pt x="6625450" y="2020811"/>
                  <a:pt x="6569607" y="2015496"/>
                </a:cubicBezTo>
                <a:cubicBezTo>
                  <a:pt x="6567874" y="2017648"/>
                  <a:pt x="6565034" y="2019449"/>
                  <a:pt x="6561430" y="2020996"/>
                </a:cubicBezTo>
                <a:lnTo>
                  <a:pt x="6549371" y="2024747"/>
                </a:lnTo>
                <a:lnTo>
                  <a:pt x="6547040" y="2024474"/>
                </a:lnTo>
                <a:cubicBezTo>
                  <a:pt x="6537882" y="2024425"/>
                  <a:pt x="6533193" y="2025332"/>
                  <a:pt x="6530482" y="2026659"/>
                </a:cubicBezTo>
                <a:lnTo>
                  <a:pt x="6528565" y="2028600"/>
                </a:lnTo>
                <a:lnTo>
                  <a:pt x="6517741" y="2030558"/>
                </a:lnTo>
                <a:lnTo>
                  <a:pt x="6497855" y="2035650"/>
                </a:lnTo>
                <a:lnTo>
                  <a:pt x="6492785" y="2035444"/>
                </a:lnTo>
                <a:lnTo>
                  <a:pt x="6460692" y="2041321"/>
                </a:lnTo>
                <a:lnTo>
                  <a:pt x="6459609" y="2040851"/>
                </a:lnTo>
                <a:cubicBezTo>
                  <a:pt x="6456451" y="2039933"/>
                  <a:pt x="6452734" y="2039508"/>
                  <a:pt x="6447765" y="2040102"/>
                </a:cubicBezTo>
                <a:cubicBezTo>
                  <a:pt x="6446007" y="2031126"/>
                  <a:pt x="6441093" y="2037380"/>
                  <a:pt x="6426590" y="2039928"/>
                </a:cubicBezTo>
                <a:cubicBezTo>
                  <a:pt x="6423606" y="2033241"/>
                  <a:pt x="6413230" y="2032925"/>
                  <a:pt x="6401693" y="2033537"/>
                </a:cubicBezTo>
                <a:lnTo>
                  <a:pt x="6387141" y="2033161"/>
                </a:lnTo>
                <a:lnTo>
                  <a:pt x="6357846" y="2036782"/>
                </a:lnTo>
                <a:lnTo>
                  <a:pt x="6342914" y="2037585"/>
                </a:lnTo>
                <a:lnTo>
                  <a:pt x="6336300" y="2038781"/>
                </a:lnTo>
                <a:lnTo>
                  <a:pt x="6317178" y="2038968"/>
                </a:lnTo>
                <a:lnTo>
                  <a:pt x="6161427" y="2047338"/>
                </a:lnTo>
                <a:cubicBezTo>
                  <a:pt x="6147824" y="2057658"/>
                  <a:pt x="6118908" y="2077615"/>
                  <a:pt x="6097339" y="2082438"/>
                </a:cubicBezTo>
                <a:cubicBezTo>
                  <a:pt x="6090149" y="2084046"/>
                  <a:pt x="6083776" y="2083972"/>
                  <a:pt x="6079059" y="2081299"/>
                </a:cubicBezTo>
                <a:cubicBezTo>
                  <a:pt x="6063900" y="2082334"/>
                  <a:pt x="6011621" y="2084537"/>
                  <a:pt x="5998439" y="2070958"/>
                </a:cubicBezTo>
                <a:cubicBezTo>
                  <a:pt x="5976443" y="2071759"/>
                  <a:pt x="5925514" y="2069780"/>
                  <a:pt x="5904290" y="2070255"/>
                </a:cubicBezTo>
                <a:cubicBezTo>
                  <a:pt x="5871515" y="2066244"/>
                  <a:pt x="5843986" y="2088249"/>
                  <a:pt x="5814867" y="2079032"/>
                </a:cubicBezTo>
                <a:cubicBezTo>
                  <a:pt x="5792003" y="2070559"/>
                  <a:pt x="5750009" y="2076273"/>
                  <a:pt x="5725743" y="2070558"/>
                </a:cubicBezTo>
                <a:cubicBezTo>
                  <a:pt x="5716432" y="2058355"/>
                  <a:pt x="5667424" y="2047322"/>
                  <a:pt x="5650546" y="2052412"/>
                </a:cubicBezTo>
                <a:cubicBezTo>
                  <a:pt x="5614627" y="2046084"/>
                  <a:pt x="5608108" y="2028306"/>
                  <a:pt x="5581284" y="2023175"/>
                </a:cubicBezTo>
                <a:lnTo>
                  <a:pt x="5572593" y="2018391"/>
                </a:lnTo>
                <a:lnTo>
                  <a:pt x="5548580" y="2016951"/>
                </a:lnTo>
                <a:cubicBezTo>
                  <a:pt x="5523726" y="2017783"/>
                  <a:pt x="5498337" y="2019663"/>
                  <a:pt x="5471173" y="2018786"/>
                </a:cubicBezTo>
                <a:cubicBezTo>
                  <a:pt x="5447687" y="2003020"/>
                  <a:pt x="5353807" y="2022324"/>
                  <a:pt x="5340320" y="2037611"/>
                </a:cubicBezTo>
                <a:cubicBezTo>
                  <a:pt x="5340015" y="2024215"/>
                  <a:pt x="5271937" y="2042455"/>
                  <a:pt x="5254376" y="2042928"/>
                </a:cubicBezTo>
                <a:cubicBezTo>
                  <a:pt x="5248522" y="2043086"/>
                  <a:pt x="5248281" y="2041270"/>
                  <a:pt x="5258035" y="2035649"/>
                </a:cubicBezTo>
                <a:cubicBezTo>
                  <a:pt x="5239374" y="2037214"/>
                  <a:pt x="5220112" y="2030252"/>
                  <a:pt x="5230622" y="2024576"/>
                </a:cubicBezTo>
                <a:cubicBezTo>
                  <a:pt x="5173932" y="2036724"/>
                  <a:pt x="5090262" y="2024645"/>
                  <a:pt x="5026203" y="2030162"/>
                </a:cubicBezTo>
                <a:cubicBezTo>
                  <a:pt x="4991280" y="2016814"/>
                  <a:pt x="5010212" y="2029164"/>
                  <a:pt x="4973988" y="2026668"/>
                </a:cubicBezTo>
                <a:cubicBezTo>
                  <a:pt x="4983896" y="2038955"/>
                  <a:pt x="4930012" y="2019774"/>
                  <a:pt x="4928030" y="2033642"/>
                </a:cubicBezTo>
                <a:cubicBezTo>
                  <a:pt x="4921501" y="2032748"/>
                  <a:pt x="4915238" y="2031445"/>
                  <a:pt x="4908970" y="2030033"/>
                </a:cubicBezTo>
                <a:lnTo>
                  <a:pt x="4905679" y="2029300"/>
                </a:lnTo>
                <a:lnTo>
                  <a:pt x="4892525" y="2028768"/>
                </a:lnTo>
                <a:lnTo>
                  <a:pt x="4888818" y="2025619"/>
                </a:lnTo>
                <a:lnTo>
                  <a:pt x="4869018" y="2022668"/>
                </a:lnTo>
                <a:cubicBezTo>
                  <a:pt x="4861602" y="2022028"/>
                  <a:pt x="4853622" y="2021880"/>
                  <a:pt x="4844804" y="2022527"/>
                </a:cubicBezTo>
                <a:cubicBezTo>
                  <a:pt x="4823110" y="2028022"/>
                  <a:pt x="4789330" y="2021287"/>
                  <a:pt x="4758778" y="2021694"/>
                </a:cubicBezTo>
                <a:lnTo>
                  <a:pt x="4744748" y="2023396"/>
                </a:lnTo>
                <a:lnTo>
                  <a:pt x="4698956" y="2020558"/>
                </a:lnTo>
                <a:cubicBezTo>
                  <a:pt x="4685921" y="2020008"/>
                  <a:pt x="4672392" y="2019718"/>
                  <a:pt x="4658147" y="2019920"/>
                </a:cubicBezTo>
                <a:lnTo>
                  <a:pt x="4631706" y="2021274"/>
                </a:lnTo>
                <a:lnTo>
                  <a:pt x="4624776" y="2020152"/>
                </a:lnTo>
                <a:cubicBezTo>
                  <a:pt x="4612703" y="2020277"/>
                  <a:pt x="4596727" y="2024226"/>
                  <a:pt x="4598150" y="2019429"/>
                </a:cubicBezTo>
                <a:lnTo>
                  <a:pt x="4584588" y="2021092"/>
                </a:lnTo>
                <a:lnTo>
                  <a:pt x="4571203" y="2017263"/>
                </a:lnTo>
                <a:cubicBezTo>
                  <a:pt x="4569736" y="2016374"/>
                  <a:pt x="4568633" y="2015427"/>
                  <a:pt x="4567930" y="2014458"/>
                </a:cubicBezTo>
                <a:lnTo>
                  <a:pt x="4548984" y="2015717"/>
                </a:lnTo>
                <a:lnTo>
                  <a:pt x="4533451" y="2012976"/>
                </a:lnTo>
                <a:lnTo>
                  <a:pt x="4519910" y="2014768"/>
                </a:lnTo>
                <a:lnTo>
                  <a:pt x="4514290" y="2014364"/>
                </a:lnTo>
                <a:lnTo>
                  <a:pt x="4500320" y="2013007"/>
                </a:lnTo>
                <a:cubicBezTo>
                  <a:pt x="4493159" y="2012056"/>
                  <a:pt x="4485144" y="2010910"/>
                  <a:pt x="4476219" y="2009993"/>
                </a:cubicBezTo>
                <a:lnTo>
                  <a:pt x="4468701" y="2009574"/>
                </a:lnTo>
                <a:lnTo>
                  <a:pt x="4452333" y="2004964"/>
                </a:lnTo>
                <a:cubicBezTo>
                  <a:pt x="4440422" y="2001479"/>
                  <a:pt x="4431048" y="1999130"/>
                  <a:pt x="4420644" y="2001021"/>
                </a:cubicBezTo>
                <a:cubicBezTo>
                  <a:pt x="4402911" y="1996519"/>
                  <a:pt x="4390524" y="1983900"/>
                  <a:pt x="4364856" y="1987267"/>
                </a:cubicBezTo>
                <a:cubicBezTo>
                  <a:pt x="4372645" y="1981550"/>
                  <a:pt x="4336350" y="1986575"/>
                  <a:pt x="4332062" y="1980703"/>
                </a:cubicBezTo>
                <a:cubicBezTo>
                  <a:pt x="4330083" y="1975974"/>
                  <a:pt x="4318612" y="1976397"/>
                  <a:pt x="4309876" y="1974653"/>
                </a:cubicBezTo>
                <a:cubicBezTo>
                  <a:pt x="4303650" y="1969824"/>
                  <a:pt x="4259693" y="1965414"/>
                  <a:pt x="4244391" y="1966109"/>
                </a:cubicBezTo>
                <a:cubicBezTo>
                  <a:pt x="4201255" y="1970914"/>
                  <a:pt x="4166558" y="1951471"/>
                  <a:pt x="4132071" y="1954813"/>
                </a:cubicBezTo>
                <a:cubicBezTo>
                  <a:pt x="4123041" y="1954358"/>
                  <a:pt x="4115554" y="1953263"/>
                  <a:pt x="4109069" y="1951778"/>
                </a:cubicBezTo>
                <a:lnTo>
                  <a:pt x="4092908" y="1946662"/>
                </a:lnTo>
                <a:cubicBezTo>
                  <a:pt x="4092707" y="1945539"/>
                  <a:pt x="4092506" y="1944415"/>
                  <a:pt x="4092306" y="1943291"/>
                </a:cubicBezTo>
                <a:lnTo>
                  <a:pt x="4080234" y="1941219"/>
                </a:lnTo>
                <a:lnTo>
                  <a:pt x="4077778" y="1940145"/>
                </a:lnTo>
                <a:cubicBezTo>
                  <a:pt x="4073105" y="1938081"/>
                  <a:pt x="4068339" y="1936119"/>
                  <a:pt x="4062936" y="1934506"/>
                </a:cubicBezTo>
                <a:cubicBezTo>
                  <a:pt x="4048082" y="1947155"/>
                  <a:pt x="4014523" y="1922869"/>
                  <a:pt x="4012506" y="1935475"/>
                </a:cubicBezTo>
                <a:cubicBezTo>
                  <a:pt x="3980228" y="1928812"/>
                  <a:pt x="3986775" y="1942559"/>
                  <a:pt x="3965880" y="1925968"/>
                </a:cubicBezTo>
                <a:cubicBezTo>
                  <a:pt x="3899515" y="1923414"/>
                  <a:pt x="3830855" y="1902158"/>
                  <a:pt x="3765338" y="1906649"/>
                </a:cubicBezTo>
                <a:cubicBezTo>
                  <a:pt x="3780686" y="1902635"/>
                  <a:pt x="3768784" y="1893856"/>
                  <a:pt x="3749493" y="1893071"/>
                </a:cubicBezTo>
                <a:cubicBezTo>
                  <a:pt x="3807776" y="1876857"/>
                  <a:pt x="3656400" y="1898030"/>
                  <a:pt x="3672704" y="1881383"/>
                </a:cubicBezTo>
                <a:cubicBezTo>
                  <a:pt x="3645532" y="1893973"/>
                  <a:pt x="3537791" y="1900656"/>
                  <a:pt x="3530082" y="1883187"/>
                </a:cubicBezTo>
                <a:cubicBezTo>
                  <a:pt x="3479808" y="1875044"/>
                  <a:pt x="3426017" y="1877998"/>
                  <a:pt x="3387664" y="1862579"/>
                </a:cubicBezTo>
                <a:cubicBezTo>
                  <a:pt x="3382649" y="1863935"/>
                  <a:pt x="3377277" y="1864791"/>
                  <a:pt x="3371681" y="1865293"/>
                </a:cubicBezTo>
                <a:lnTo>
                  <a:pt x="3355305" y="1865842"/>
                </a:lnTo>
                <a:lnTo>
                  <a:pt x="3353790" y="1865158"/>
                </a:lnTo>
                <a:cubicBezTo>
                  <a:pt x="3346144" y="1863282"/>
                  <a:pt x="3340687" y="1863057"/>
                  <a:pt x="3336210" y="1863564"/>
                </a:cubicBezTo>
                <a:lnTo>
                  <a:pt x="3331381" y="1864716"/>
                </a:lnTo>
                <a:lnTo>
                  <a:pt x="3319012" y="1864093"/>
                </a:lnTo>
                <a:lnTo>
                  <a:pt x="3293818" y="1864135"/>
                </a:lnTo>
                <a:lnTo>
                  <a:pt x="3289881" y="1862954"/>
                </a:lnTo>
                <a:lnTo>
                  <a:pt x="3253090" y="1861164"/>
                </a:lnTo>
                <a:cubicBezTo>
                  <a:pt x="3253042" y="1860968"/>
                  <a:pt x="3252996" y="1860771"/>
                  <a:pt x="3252949" y="1860574"/>
                </a:cubicBezTo>
                <a:cubicBezTo>
                  <a:pt x="3251799" y="1859213"/>
                  <a:pt x="3249368" y="1858131"/>
                  <a:pt x="3244187" y="1857604"/>
                </a:cubicBezTo>
                <a:cubicBezTo>
                  <a:pt x="3250860" y="1853873"/>
                  <a:pt x="3250577" y="1852999"/>
                  <a:pt x="3246570" y="1852946"/>
                </a:cubicBezTo>
                <a:lnTo>
                  <a:pt x="3237810" y="1853064"/>
                </a:lnTo>
                <a:lnTo>
                  <a:pt x="3230822" y="1855474"/>
                </a:lnTo>
                <a:cubicBezTo>
                  <a:pt x="3206812" y="1862286"/>
                  <a:pt x="3176733" y="1868865"/>
                  <a:pt x="3136549" y="1874037"/>
                </a:cubicBezTo>
                <a:cubicBezTo>
                  <a:pt x="3081163" y="1880168"/>
                  <a:pt x="2902557" y="1900580"/>
                  <a:pt x="2845754" y="1910932"/>
                </a:cubicBezTo>
                <a:cubicBezTo>
                  <a:pt x="2860822" y="1944376"/>
                  <a:pt x="2813389" y="1905358"/>
                  <a:pt x="2786878" y="1917162"/>
                </a:cubicBezTo>
                <a:cubicBezTo>
                  <a:pt x="2766803" y="1917398"/>
                  <a:pt x="2741628" y="1915886"/>
                  <a:pt x="2725298" y="1912340"/>
                </a:cubicBezTo>
                <a:cubicBezTo>
                  <a:pt x="2716680" y="1911427"/>
                  <a:pt x="2707572" y="1911972"/>
                  <a:pt x="2697754" y="1914863"/>
                </a:cubicBezTo>
                <a:cubicBezTo>
                  <a:pt x="2667185" y="1939014"/>
                  <a:pt x="2622149" y="1926211"/>
                  <a:pt x="2568063" y="1936283"/>
                </a:cubicBezTo>
                <a:cubicBezTo>
                  <a:pt x="2552625" y="1932001"/>
                  <a:pt x="2502682" y="1953378"/>
                  <a:pt x="2489784" y="1943720"/>
                </a:cubicBezTo>
                <a:cubicBezTo>
                  <a:pt x="2478524" y="1943155"/>
                  <a:pt x="2467418" y="1949411"/>
                  <a:pt x="2458978" y="1938095"/>
                </a:cubicBezTo>
                <a:cubicBezTo>
                  <a:pt x="2417552" y="1934639"/>
                  <a:pt x="2366376" y="1931293"/>
                  <a:pt x="2318712" y="1934474"/>
                </a:cubicBezTo>
                <a:cubicBezTo>
                  <a:pt x="2296029" y="1936526"/>
                  <a:pt x="2282069" y="1938434"/>
                  <a:pt x="2268709" y="1940521"/>
                </a:cubicBezTo>
                <a:lnTo>
                  <a:pt x="2264080" y="1941232"/>
                </a:lnTo>
                <a:lnTo>
                  <a:pt x="2254684" y="1943524"/>
                </a:lnTo>
                <a:lnTo>
                  <a:pt x="2252523" y="1943004"/>
                </a:lnTo>
                <a:lnTo>
                  <a:pt x="2173350" y="1929202"/>
                </a:lnTo>
                <a:lnTo>
                  <a:pt x="2155266" y="1920267"/>
                </a:lnTo>
                <a:lnTo>
                  <a:pt x="2091013" y="1914631"/>
                </a:lnTo>
                <a:cubicBezTo>
                  <a:pt x="2033357" y="1920614"/>
                  <a:pt x="2070513" y="1905065"/>
                  <a:pt x="2030712" y="1897690"/>
                </a:cubicBezTo>
                <a:cubicBezTo>
                  <a:pt x="1994539" y="1893055"/>
                  <a:pt x="1958569" y="1883188"/>
                  <a:pt x="1908838" y="1892222"/>
                </a:cubicBezTo>
                <a:cubicBezTo>
                  <a:pt x="1897236" y="1896147"/>
                  <a:pt x="1883338" y="1892415"/>
                  <a:pt x="1877796" y="1883887"/>
                </a:cubicBezTo>
                <a:cubicBezTo>
                  <a:pt x="1876842" y="1882419"/>
                  <a:pt x="1876177" y="1880863"/>
                  <a:pt x="1875824" y="1879265"/>
                </a:cubicBezTo>
                <a:cubicBezTo>
                  <a:pt x="1843474" y="1887199"/>
                  <a:pt x="1841511" y="1873818"/>
                  <a:pt x="1823048" y="1881064"/>
                </a:cubicBezTo>
                <a:cubicBezTo>
                  <a:pt x="1792640" y="1872164"/>
                  <a:pt x="1782358" y="1850450"/>
                  <a:pt x="1765736" y="1856578"/>
                </a:cubicBezTo>
                <a:cubicBezTo>
                  <a:pt x="1753024" y="1849107"/>
                  <a:pt x="1745932" y="1828316"/>
                  <a:pt x="1725669" y="1833744"/>
                </a:cubicBezTo>
                <a:cubicBezTo>
                  <a:pt x="1727428" y="1831405"/>
                  <a:pt x="1726953" y="1830157"/>
                  <a:pt x="1725216" y="1829447"/>
                </a:cubicBezTo>
                <a:lnTo>
                  <a:pt x="1721485" y="1828960"/>
                </a:lnTo>
                <a:lnTo>
                  <a:pt x="1717786" y="1832224"/>
                </a:lnTo>
                <a:cubicBezTo>
                  <a:pt x="1703445" y="1843277"/>
                  <a:pt x="1706547" y="1827935"/>
                  <a:pt x="1689907" y="1825425"/>
                </a:cubicBezTo>
                <a:cubicBezTo>
                  <a:pt x="1682338" y="1823445"/>
                  <a:pt x="1685181" y="1820226"/>
                  <a:pt x="1688093" y="1817391"/>
                </a:cubicBezTo>
                <a:lnTo>
                  <a:pt x="1496789" y="1805297"/>
                </a:lnTo>
                <a:cubicBezTo>
                  <a:pt x="1463551" y="1793913"/>
                  <a:pt x="1426345" y="1786892"/>
                  <a:pt x="1392839" y="1758649"/>
                </a:cubicBezTo>
                <a:cubicBezTo>
                  <a:pt x="1386461" y="1750573"/>
                  <a:pt x="1374031" y="1756918"/>
                  <a:pt x="1360872" y="1752441"/>
                </a:cubicBezTo>
                <a:cubicBezTo>
                  <a:pt x="1347711" y="1747963"/>
                  <a:pt x="1332751" y="1735898"/>
                  <a:pt x="1313885" y="1731785"/>
                </a:cubicBezTo>
                <a:cubicBezTo>
                  <a:pt x="1281989" y="1726305"/>
                  <a:pt x="1256405" y="1739744"/>
                  <a:pt x="1247665" y="1727765"/>
                </a:cubicBezTo>
                <a:cubicBezTo>
                  <a:pt x="1231363" y="1728538"/>
                  <a:pt x="1209120" y="1742556"/>
                  <a:pt x="1196850" y="1729622"/>
                </a:cubicBezTo>
                <a:cubicBezTo>
                  <a:pt x="1195195" y="1740224"/>
                  <a:pt x="1178147" y="1721561"/>
                  <a:pt x="1168728" y="1728550"/>
                </a:cubicBezTo>
                <a:cubicBezTo>
                  <a:pt x="1152073" y="1727193"/>
                  <a:pt x="1122804" y="1725926"/>
                  <a:pt x="1096918" y="1721485"/>
                </a:cubicBezTo>
                <a:lnTo>
                  <a:pt x="1094082" y="1720113"/>
                </a:lnTo>
                <a:lnTo>
                  <a:pt x="1040782" y="1721762"/>
                </a:lnTo>
                <a:cubicBezTo>
                  <a:pt x="987172" y="1722352"/>
                  <a:pt x="1023272" y="1708707"/>
                  <a:pt x="955980" y="1719289"/>
                </a:cubicBezTo>
                <a:cubicBezTo>
                  <a:pt x="948995" y="1714208"/>
                  <a:pt x="940521" y="1713816"/>
                  <a:pt x="926108" y="1715917"/>
                </a:cubicBezTo>
                <a:cubicBezTo>
                  <a:pt x="900077" y="1715834"/>
                  <a:pt x="902688" y="1703436"/>
                  <a:pt x="876049" y="1710422"/>
                </a:cubicBezTo>
                <a:cubicBezTo>
                  <a:pt x="881084" y="1703830"/>
                  <a:pt x="826830" y="1706893"/>
                  <a:pt x="839194" y="1700176"/>
                </a:cubicBezTo>
                <a:cubicBezTo>
                  <a:pt x="822548" y="1693764"/>
                  <a:pt x="813674" y="1703628"/>
                  <a:pt x="797112" y="1698014"/>
                </a:cubicBezTo>
                <a:cubicBezTo>
                  <a:pt x="778195" y="1696418"/>
                  <a:pt x="807647" y="1705364"/>
                  <a:pt x="786610" y="1705455"/>
                </a:cubicBezTo>
                <a:cubicBezTo>
                  <a:pt x="761170" y="1704357"/>
                  <a:pt x="760599" y="1716610"/>
                  <a:pt x="741833" y="1700566"/>
                </a:cubicBezTo>
                <a:lnTo>
                  <a:pt x="673985" y="1692278"/>
                </a:lnTo>
                <a:cubicBezTo>
                  <a:pt x="658515" y="1695829"/>
                  <a:pt x="646395" y="1693620"/>
                  <a:pt x="634665" y="1689550"/>
                </a:cubicBezTo>
                <a:cubicBezTo>
                  <a:pt x="599149" y="1689690"/>
                  <a:pt x="567176" y="1683160"/>
                  <a:pt x="527471" y="1679869"/>
                </a:cubicBezTo>
                <a:cubicBezTo>
                  <a:pt x="484099" y="1683240"/>
                  <a:pt x="462693" y="1671949"/>
                  <a:pt x="420260" y="1668475"/>
                </a:cubicBezTo>
                <a:cubicBezTo>
                  <a:pt x="377482" y="1677390"/>
                  <a:pt x="393500" y="1652730"/>
                  <a:pt x="357630" y="1652142"/>
                </a:cubicBezTo>
                <a:cubicBezTo>
                  <a:pt x="298692" y="1659518"/>
                  <a:pt x="359631" y="1643849"/>
                  <a:pt x="269407" y="1643812"/>
                </a:cubicBezTo>
                <a:cubicBezTo>
                  <a:pt x="264204" y="1645215"/>
                  <a:pt x="253436" y="1643159"/>
                  <a:pt x="254769" y="1641013"/>
                </a:cubicBezTo>
                <a:cubicBezTo>
                  <a:pt x="234996" y="1641090"/>
                  <a:pt x="179093" y="1626583"/>
                  <a:pt x="150763" y="1628143"/>
                </a:cubicBezTo>
                <a:cubicBezTo>
                  <a:pt x="96232" y="1619954"/>
                  <a:pt x="68845" y="1629422"/>
                  <a:pt x="29133" y="1626172"/>
                </a:cubicBezTo>
                <a:lnTo>
                  <a:pt x="0" y="1619589"/>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8E89F831-99DF-2621-68A7-9E350DF53F85}"/>
              </a:ext>
            </a:extLst>
          </p:cNvPr>
          <p:cNvSpPr txBox="1"/>
          <p:nvPr/>
        </p:nvSpPr>
        <p:spPr>
          <a:xfrm>
            <a:off x="621506" y="494414"/>
            <a:ext cx="7900987" cy="817403"/>
          </a:xfrm>
          <a:prstGeom prst="rect">
            <a:avLst/>
          </a:prstGeom>
        </p:spPr>
        <p:txBody>
          <a:bodyPr vert="horz" lIns="91440" tIns="45720" rIns="91440" bIns="45720" rtlCol="0" anchor="b">
            <a:normAutofit/>
          </a:bodyPr>
          <a:lstStyle/>
          <a:p>
            <a:pPr marL="0" marR="0" lvl="0" indent="0" algn="ctr" defTabSz="914400" rtl="0" eaLnBrk="1" fontAlgn="base" latinLnBrk="0" hangingPunct="1">
              <a:lnSpc>
                <a:spcPct val="90000"/>
              </a:lnSpc>
              <a:spcBef>
                <a:spcPct val="0"/>
              </a:spcBef>
              <a:spcAft>
                <a:spcPts val="1350"/>
              </a:spcAft>
              <a:buClrTx/>
              <a:buSzTx/>
              <a:buFontTx/>
              <a:buNone/>
              <a:tabLst/>
              <a:defRPr/>
            </a:pPr>
            <a:r>
              <a:rPr kumimoji="0" lang="en-US" sz="2600" b="0" i="0" u="none" strike="noStrike" kern="1200" cap="none" spc="0" normalizeH="0" baseline="0" noProof="0">
                <a:ln>
                  <a:noFill/>
                </a:ln>
                <a:solidFill>
                  <a:prstClr val="black"/>
                </a:solidFill>
                <a:effectLst/>
                <a:uLnTx/>
                <a:uFillTx/>
                <a:latin typeface="Calibri Light"/>
                <a:ea typeface="+mj-ea"/>
                <a:cs typeface="+mj-cs"/>
              </a:rPr>
              <a:t>A sense of belonging is a basic human need, also defined in Maslow’s Hierarchy of Needs:</a:t>
            </a:r>
          </a:p>
        </p:txBody>
      </p:sp>
      <p:pic>
        <p:nvPicPr>
          <p:cNvPr id="7" name="Picture 6">
            <a:extLst>
              <a:ext uri="{FF2B5EF4-FFF2-40B4-BE49-F238E27FC236}">
                <a16:creationId xmlns:a16="http://schemas.microsoft.com/office/drawing/2014/main" id="{B6653DE2-0DEF-3732-0355-08D4864AB80A}"/>
              </a:ext>
            </a:extLst>
          </p:cNvPr>
          <p:cNvPicPr>
            <a:picLocks noChangeAspect="1"/>
          </p:cNvPicPr>
          <p:nvPr/>
        </p:nvPicPr>
        <p:blipFill>
          <a:blip r:embed="rId3"/>
          <a:stretch>
            <a:fillRect/>
          </a:stretch>
        </p:blipFill>
        <p:spPr>
          <a:xfrm>
            <a:off x="738908" y="2354239"/>
            <a:ext cx="7666184" cy="3948085"/>
          </a:xfrm>
          <a:prstGeom prst="rect">
            <a:avLst/>
          </a:prstGeom>
        </p:spPr>
      </p:pic>
    </p:spTree>
    <p:extLst>
      <p:ext uri="{BB962C8B-B14F-4D97-AF65-F5344CB8AC3E}">
        <p14:creationId xmlns:p14="http://schemas.microsoft.com/office/powerpoint/2010/main" val="2227420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320863-835B-81FD-34A7-A1ACD716AD0E}"/>
            </a:ext>
          </a:extLst>
        </p:cNvPr>
        <p:cNvGrpSpPr/>
        <p:nvPr/>
      </p:nvGrpSpPr>
      <p:grpSpPr>
        <a:xfrm>
          <a:off x="0" y="0"/>
          <a:ext cx="0" cy="0"/>
          <a:chOff x="0" y="0"/>
          <a:chExt cx="0" cy="0"/>
        </a:xfrm>
      </p:grpSpPr>
      <p:pic>
        <p:nvPicPr>
          <p:cNvPr id="84" name="Picture 83">
            <a:extLst>
              <a:ext uri="{FF2B5EF4-FFF2-40B4-BE49-F238E27FC236}">
                <a16:creationId xmlns:a16="http://schemas.microsoft.com/office/drawing/2014/main" id="{BD1AC995-9FBD-D9C0-D8D3-BF9767E4B84F}"/>
              </a:ext>
            </a:extLst>
          </p:cNvPr>
          <p:cNvPicPr>
            <a:picLocks noChangeAspect="1"/>
          </p:cNvPicPr>
          <p:nvPr/>
        </p:nvPicPr>
        <p:blipFill>
          <a:blip r:embed="rId3">
            <a:duotone>
              <a:schemeClr val="bg2">
                <a:shade val="45000"/>
                <a:satMod val="135000"/>
              </a:schemeClr>
              <a:prstClr val="white"/>
            </a:duotone>
          </a:blip>
          <a:srcRect r="11334"/>
          <a:stretch/>
        </p:blipFill>
        <p:spPr>
          <a:xfrm>
            <a:off x="20" y="10"/>
            <a:ext cx="9143980" cy="6857990"/>
          </a:xfrm>
          <a:prstGeom prst="rect">
            <a:avLst/>
          </a:prstGeom>
        </p:spPr>
      </p:pic>
      <p:sp>
        <p:nvSpPr>
          <p:cNvPr id="77" name="Rectangle 76">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CD74CD-F9FE-8B9E-8009-0D2735B09579}"/>
              </a:ext>
            </a:extLst>
          </p:cNvPr>
          <p:cNvSpPr>
            <a:spLocks noGrp="1"/>
          </p:cNvSpPr>
          <p:nvPr>
            <p:ph type="title"/>
          </p:nvPr>
        </p:nvSpPr>
        <p:spPr>
          <a:xfrm>
            <a:off x="628650" y="365125"/>
            <a:ext cx="7886700" cy="1325563"/>
          </a:xfrm>
        </p:spPr>
        <p:txBody>
          <a:bodyPr vert="horz" lIns="91440" tIns="45720" rIns="91440" bIns="45720" rtlCol="0" anchor="ctr">
            <a:normAutofit/>
          </a:bodyPr>
          <a:lstStyle/>
          <a:p>
            <a:pPr defTabSz="914400"/>
            <a:r>
              <a:rPr lang="en-US" sz="2800"/>
              <a:t>Belonging</a:t>
            </a:r>
            <a:br>
              <a:rPr lang="en-US" sz="2800"/>
            </a:br>
            <a:br>
              <a:rPr lang="en-US" sz="2800"/>
            </a:br>
            <a:r>
              <a:rPr lang="en-US" sz="2800"/>
              <a:t>The Key to Engagement  </a:t>
            </a:r>
          </a:p>
        </p:txBody>
      </p:sp>
      <p:graphicFrame>
        <p:nvGraphicFramePr>
          <p:cNvPr id="25" name="TextBox 4">
            <a:extLst>
              <a:ext uri="{FF2B5EF4-FFF2-40B4-BE49-F238E27FC236}">
                <a16:creationId xmlns:a16="http://schemas.microsoft.com/office/drawing/2014/main" id="{567ECBA1-A155-10A6-0651-07A0949CCBE1}"/>
              </a:ext>
            </a:extLst>
          </p:cNvPr>
          <p:cNvGraphicFramePr/>
          <p:nvPr>
            <p:extLst>
              <p:ext uri="{D42A27DB-BD31-4B8C-83A1-F6EECF244321}">
                <p14:modId xmlns:p14="http://schemas.microsoft.com/office/powerpoint/2010/main" val="1597044595"/>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53047199"/>
      </p:ext>
    </p:extLst>
  </p:cSld>
  <p:clrMapOvr>
    <a:masterClrMapping/>
  </p:clrMapOvr>
</p:sld>
</file>

<file path=ppt/theme/theme1.xml><?xml version="1.0" encoding="utf-8"?>
<a:theme xmlns:a="http://schemas.openxmlformats.org/drawingml/2006/main" name="RICommunications_white">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RICommunications_white.potx</Template>
  <TotalTime>78178</TotalTime>
  <Words>1719</Words>
  <Application>Microsoft Office PowerPoint</Application>
  <PresentationFormat>On-screen Show (4:3)</PresentationFormat>
  <Paragraphs>125</Paragraphs>
  <Slides>11</Slides>
  <Notes>11</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11</vt:i4>
      </vt:variant>
    </vt:vector>
  </HeadingPairs>
  <TitlesOfParts>
    <vt:vector size="21" baseType="lpstr">
      <vt:lpstr>Arial</vt:lpstr>
      <vt:lpstr>Arial Narrow</vt:lpstr>
      <vt:lpstr>Calibri</vt:lpstr>
      <vt:lpstr>Calibri Light</vt:lpstr>
      <vt:lpstr>Georgia</vt:lpstr>
      <vt:lpstr>Wingdings</vt:lpstr>
      <vt:lpstr>RICommunications_white</vt:lpstr>
      <vt:lpstr>Custom Design</vt:lpstr>
      <vt:lpstr>2_Custom Design</vt:lpstr>
      <vt:lpstr>Office Theme</vt:lpstr>
      <vt:lpstr>PowerPoint Presentation</vt:lpstr>
      <vt:lpstr>HEART and Belonging </vt:lpstr>
      <vt:lpstr>Humanity &amp; Belonging </vt:lpstr>
      <vt:lpstr> Empower &amp; Belonging </vt:lpstr>
      <vt:lpstr>Aspire &amp; Belonging </vt:lpstr>
      <vt:lpstr>Readiness &amp; Belonging </vt:lpstr>
      <vt:lpstr>Together &amp; Belonging </vt:lpstr>
      <vt:lpstr>PowerPoint Presentation</vt:lpstr>
      <vt:lpstr>Belonging  The Key to Engagement  </vt:lpstr>
      <vt:lpstr>Belonging – The Key to Engagement  </vt:lpstr>
      <vt:lpstr>Creating a culture of belonging centers around four principles: </vt:lpstr>
    </vt:vector>
  </TitlesOfParts>
  <Company>Rotary International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 WS-06</dc:creator>
  <cp:lastModifiedBy>Kate Sims</cp:lastModifiedBy>
  <cp:revision>911</cp:revision>
  <cp:lastPrinted>2025-03-04T14:03:08Z</cp:lastPrinted>
  <dcterms:created xsi:type="dcterms:W3CDTF">2010-04-16T20:11:30Z</dcterms:created>
  <dcterms:modified xsi:type="dcterms:W3CDTF">2025-04-12T00:00:49Z</dcterms:modified>
</cp:coreProperties>
</file>